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eg"/>
  <Override PartName="/ppt/media/image14.jpg" ContentType="image/jpeg"/>
  <Override PartName="/ppt/media/image21.jpg" ContentType="image/jpeg"/>
  <Override PartName="/ppt/media/image24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4" r:id="rId2"/>
    <p:sldId id="264" r:id="rId3"/>
    <p:sldId id="277" r:id="rId4"/>
    <p:sldId id="283" r:id="rId5"/>
    <p:sldId id="290" r:id="rId6"/>
    <p:sldId id="305" r:id="rId7"/>
    <p:sldId id="303" r:id="rId8"/>
    <p:sldId id="298" r:id="rId9"/>
    <p:sldId id="300" r:id="rId10"/>
    <p:sldId id="299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9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PRUDHVI KRISHNA" userId="ae33ed58f1be88ca" providerId="LiveId" clId="{89A9EB3C-3329-47EE-8D00-8A071A56700D}"/>
    <pc:docChg chg="undo redo custSel addSld delSld modSld sldOrd">
      <pc:chgData name="P.PRUDHVI KRISHNA" userId="ae33ed58f1be88ca" providerId="LiveId" clId="{89A9EB3C-3329-47EE-8D00-8A071A56700D}" dt="2023-05-26T18:52:07.711" v="3798" actId="2711"/>
      <pc:docMkLst>
        <pc:docMk/>
      </pc:docMkLst>
      <pc:sldChg chg="del">
        <pc:chgData name="P.PRUDHVI KRISHNA" userId="ae33ed58f1be88ca" providerId="LiveId" clId="{89A9EB3C-3329-47EE-8D00-8A071A56700D}" dt="2023-05-26T10:02:00.105" v="474" actId="47"/>
        <pc:sldMkLst>
          <pc:docMk/>
          <pc:sldMk cId="59582380" sldId="256"/>
        </pc:sldMkLst>
      </pc:sldChg>
      <pc:sldChg chg="addSp delSp modSp mod ord">
        <pc:chgData name="P.PRUDHVI KRISHNA" userId="ae33ed58f1be88ca" providerId="LiveId" clId="{89A9EB3C-3329-47EE-8D00-8A071A56700D}" dt="2023-05-26T10:25:10.978" v="1076" actId="478"/>
        <pc:sldMkLst>
          <pc:docMk/>
          <pc:sldMk cId="3207125036" sldId="257"/>
        </pc:sldMkLst>
        <pc:spChg chg="add del mod">
          <ac:chgData name="P.PRUDHVI KRISHNA" userId="ae33ed58f1be88ca" providerId="LiveId" clId="{89A9EB3C-3329-47EE-8D00-8A071A56700D}" dt="2023-05-26T10:02:20.100" v="478" actId="478"/>
          <ac:spMkLst>
            <pc:docMk/>
            <pc:sldMk cId="3207125036" sldId="257"/>
            <ac:spMk id="3" creationId="{FACCBB97-7814-FB62-78F2-580FF0BD8FEE}"/>
          </ac:spMkLst>
        </pc:spChg>
        <pc:spChg chg="del mod">
          <ac:chgData name="P.PRUDHVI KRISHNA" userId="ae33ed58f1be88ca" providerId="LiveId" clId="{89A9EB3C-3329-47EE-8D00-8A071A56700D}" dt="2023-05-26T10:11:16.490" v="496" actId="478"/>
          <ac:spMkLst>
            <pc:docMk/>
            <pc:sldMk cId="3207125036" sldId="257"/>
            <ac:spMk id="4" creationId="{DFF36EE7-AE57-42F4-ACA9-A328C1F4EA02}"/>
          </ac:spMkLst>
        </pc:spChg>
        <pc:spChg chg="add del">
          <ac:chgData name="P.PRUDHVI KRISHNA" userId="ae33ed58f1be88ca" providerId="LiveId" clId="{89A9EB3C-3329-47EE-8D00-8A071A56700D}" dt="2023-05-26T10:11:23.122" v="502" actId="22"/>
          <ac:spMkLst>
            <pc:docMk/>
            <pc:sldMk cId="3207125036" sldId="257"/>
            <ac:spMk id="6" creationId="{A3D3EA89-ECE8-0A2D-4AF1-EAA9F85D6D82}"/>
          </ac:spMkLst>
        </pc:spChg>
        <pc:spChg chg="add mod">
          <ac:chgData name="P.PRUDHVI KRISHNA" userId="ae33ed58f1be88ca" providerId="LiveId" clId="{89A9EB3C-3329-47EE-8D00-8A071A56700D}" dt="2023-05-26T10:16:38.507" v="683" actId="1076"/>
          <ac:spMkLst>
            <pc:docMk/>
            <pc:sldMk cId="3207125036" sldId="257"/>
            <ac:spMk id="12" creationId="{B0E83181-4DC4-5DDD-78FC-D7EDCF47E90A}"/>
          </ac:spMkLst>
        </pc:spChg>
        <pc:spChg chg="add del mod">
          <ac:chgData name="P.PRUDHVI KRISHNA" userId="ae33ed58f1be88ca" providerId="LiveId" clId="{89A9EB3C-3329-47EE-8D00-8A071A56700D}" dt="2023-05-26T10:13:35.172" v="552" actId="1076"/>
          <ac:spMkLst>
            <pc:docMk/>
            <pc:sldMk cId="3207125036" sldId="257"/>
            <ac:spMk id="14" creationId="{C862BC4D-BD7A-417E-A34A-59CE4D4A6AC8}"/>
          </ac:spMkLst>
        </pc:spChg>
        <pc:spChg chg="add del mod">
          <ac:chgData name="P.PRUDHVI KRISHNA" userId="ae33ed58f1be88ca" providerId="LiveId" clId="{89A9EB3C-3329-47EE-8D00-8A071A56700D}" dt="2023-05-26T10:10:47.395" v="491" actId="478"/>
          <ac:spMkLst>
            <pc:docMk/>
            <pc:sldMk cId="3207125036" sldId="257"/>
            <ac:spMk id="15" creationId="{652937FB-CDE3-46B3-8481-AB5DB8C4BABA}"/>
          </ac:spMkLst>
        </pc:spChg>
        <pc:spChg chg="add del mod">
          <ac:chgData name="P.PRUDHVI KRISHNA" userId="ae33ed58f1be88ca" providerId="LiveId" clId="{89A9EB3C-3329-47EE-8D00-8A071A56700D}" dt="2023-05-26T10:13:34.837" v="549" actId="478"/>
          <ac:spMkLst>
            <pc:docMk/>
            <pc:sldMk cId="3207125036" sldId="257"/>
            <ac:spMk id="16" creationId="{8349F72C-2F38-9B08-84E2-E2AE426DA910}"/>
          </ac:spMkLst>
        </pc:spChg>
        <pc:spChg chg="add del">
          <ac:chgData name="P.PRUDHVI KRISHNA" userId="ae33ed58f1be88ca" providerId="LiveId" clId="{89A9EB3C-3329-47EE-8D00-8A071A56700D}" dt="2023-05-26T10:13:57.827" v="570" actId="22"/>
          <ac:spMkLst>
            <pc:docMk/>
            <pc:sldMk cId="3207125036" sldId="257"/>
            <ac:spMk id="18" creationId="{FA9829B5-C064-0F4A-E04C-FACAD411CE06}"/>
          </ac:spMkLst>
        </pc:spChg>
        <pc:spChg chg="add del">
          <ac:chgData name="P.PRUDHVI KRISHNA" userId="ae33ed58f1be88ca" providerId="LiveId" clId="{89A9EB3C-3329-47EE-8D00-8A071A56700D}" dt="2023-05-26T10:14:08.825" v="572" actId="22"/>
          <ac:spMkLst>
            <pc:docMk/>
            <pc:sldMk cId="3207125036" sldId="257"/>
            <ac:spMk id="20" creationId="{C6BAED58-17D7-8EB6-CC16-CAC818F837B5}"/>
          </ac:spMkLst>
        </pc:spChg>
        <pc:spChg chg="del mod">
          <ac:chgData name="P.PRUDHVI KRISHNA" userId="ae33ed58f1be88ca" providerId="LiveId" clId="{89A9EB3C-3329-47EE-8D00-8A071A56700D}" dt="2023-05-26T10:19:52.189" v="698" actId="478"/>
          <ac:spMkLst>
            <pc:docMk/>
            <pc:sldMk cId="3207125036" sldId="257"/>
            <ac:spMk id="23" creationId="{B88939B0-5B9A-4423-AFD1-CF6B22268795}"/>
          </ac:spMkLst>
        </pc:spChg>
        <pc:spChg chg="del mod">
          <ac:chgData name="P.PRUDHVI KRISHNA" userId="ae33ed58f1be88ca" providerId="LiveId" clId="{89A9EB3C-3329-47EE-8D00-8A071A56700D}" dt="2023-05-26T10:11:47.279" v="506" actId="478"/>
          <ac:spMkLst>
            <pc:docMk/>
            <pc:sldMk cId="3207125036" sldId="257"/>
            <ac:spMk id="24" creationId="{C3930A4E-1302-4AC9-86A3-C4E8AF186ED8}"/>
          </ac:spMkLst>
        </pc:spChg>
        <pc:spChg chg="add del mod">
          <ac:chgData name="P.PRUDHVI KRISHNA" userId="ae33ed58f1be88ca" providerId="LiveId" clId="{89A9EB3C-3329-47EE-8D00-8A071A56700D}" dt="2023-05-26T10:14:22.065" v="577" actId="478"/>
          <ac:spMkLst>
            <pc:docMk/>
            <pc:sldMk cId="3207125036" sldId="257"/>
            <ac:spMk id="25" creationId="{952C2B34-2944-8426-0435-567CA58D9093}"/>
          </ac:spMkLst>
        </pc:spChg>
        <pc:spChg chg="add del mod">
          <ac:chgData name="P.PRUDHVI KRISHNA" userId="ae33ed58f1be88ca" providerId="LiveId" clId="{89A9EB3C-3329-47EE-8D00-8A071A56700D}" dt="2023-05-26T10:18:11.727" v="694" actId="478"/>
          <ac:spMkLst>
            <pc:docMk/>
            <pc:sldMk cId="3207125036" sldId="257"/>
            <ac:spMk id="26" creationId="{9B89C25D-2B08-6A77-F5D0-0F2637E45EE8}"/>
          </ac:spMkLst>
        </pc:spChg>
        <pc:spChg chg="add del mod">
          <ac:chgData name="P.PRUDHVI KRISHNA" userId="ae33ed58f1be88ca" providerId="LiveId" clId="{89A9EB3C-3329-47EE-8D00-8A071A56700D}" dt="2023-05-26T10:17:26.458" v="685" actId="478"/>
          <ac:spMkLst>
            <pc:docMk/>
            <pc:sldMk cId="3207125036" sldId="257"/>
            <ac:spMk id="28" creationId="{9D87F85B-F313-3096-235D-F74A160FA0A4}"/>
          </ac:spMkLst>
        </pc:spChg>
        <pc:spChg chg="add del mod">
          <ac:chgData name="P.PRUDHVI KRISHNA" userId="ae33ed58f1be88ca" providerId="LiveId" clId="{89A9EB3C-3329-47EE-8D00-8A071A56700D}" dt="2023-05-26T10:17:50.003" v="689" actId="931"/>
          <ac:spMkLst>
            <pc:docMk/>
            <pc:sldMk cId="3207125036" sldId="257"/>
            <ac:spMk id="30" creationId="{0EB46721-ED24-F961-27D1-A6FC16CCB5C9}"/>
          </ac:spMkLst>
        </pc:spChg>
        <pc:spChg chg="mod">
          <ac:chgData name="P.PRUDHVI KRISHNA" userId="ae33ed58f1be88ca" providerId="LiveId" clId="{89A9EB3C-3329-47EE-8D00-8A071A56700D}" dt="2023-05-26T10:17:56.021" v="692"/>
          <ac:spMkLst>
            <pc:docMk/>
            <pc:sldMk cId="3207125036" sldId="257"/>
            <ac:spMk id="34" creationId="{2E5C5892-DB79-CE1F-34FC-7A3AA83C8AAB}"/>
          </ac:spMkLst>
        </pc:spChg>
        <pc:spChg chg="mod">
          <ac:chgData name="P.PRUDHVI KRISHNA" userId="ae33ed58f1be88ca" providerId="LiveId" clId="{89A9EB3C-3329-47EE-8D00-8A071A56700D}" dt="2023-05-26T10:17:56.021" v="692"/>
          <ac:spMkLst>
            <pc:docMk/>
            <pc:sldMk cId="3207125036" sldId="257"/>
            <ac:spMk id="37" creationId="{3607D8E6-61E4-BB23-484A-44635F455305}"/>
          </ac:spMkLst>
        </pc:spChg>
        <pc:spChg chg="mod">
          <ac:chgData name="P.PRUDHVI KRISHNA" userId="ae33ed58f1be88ca" providerId="LiveId" clId="{89A9EB3C-3329-47EE-8D00-8A071A56700D}" dt="2023-05-26T10:17:56.021" v="692"/>
          <ac:spMkLst>
            <pc:docMk/>
            <pc:sldMk cId="3207125036" sldId="257"/>
            <ac:spMk id="38" creationId="{3E6768E2-DB93-6D59-A2FE-694D4F7D628D}"/>
          </ac:spMkLst>
        </pc:spChg>
        <pc:spChg chg="add del mod">
          <ac:chgData name="P.PRUDHVI KRISHNA" userId="ae33ed58f1be88ca" providerId="LiveId" clId="{89A9EB3C-3329-47EE-8D00-8A071A56700D}" dt="2023-05-26T10:19:53.929" v="699" actId="478"/>
          <ac:spMkLst>
            <pc:docMk/>
            <pc:sldMk cId="3207125036" sldId="257"/>
            <ac:spMk id="40" creationId="{F8030E23-D27F-5CE2-0ACB-899365D80541}"/>
          </ac:spMkLst>
        </pc:spChg>
        <pc:spChg chg="add mod">
          <ac:chgData name="P.PRUDHVI KRISHNA" userId="ae33ed58f1be88ca" providerId="LiveId" clId="{89A9EB3C-3329-47EE-8D00-8A071A56700D}" dt="2023-05-26T10:22:13.039" v="767" actId="14100"/>
          <ac:spMkLst>
            <pc:docMk/>
            <pc:sldMk cId="3207125036" sldId="257"/>
            <ac:spMk id="41" creationId="{8342778E-5958-F722-0E8A-B51405CE7E6A}"/>
          </ac:spMkLst>
        </pc:spChg>
        <pc:spChg chg="add mod">
          <ac:chgData name="P.PRUDHVI KRISHNA" userId="ae33ed58f1be88ca" providerId="LiveId" clId="{89A9EB3C-3329-47EE-8D00-8A071A56700D}" dt="2023-05-26T10:24:56.314" v="1075" actId="20577"/>
          <ac:spMkLst>
            <pc:docMk/>
            <pc:sldMk cId="3207125036" sldId="257"/>
            <ac:spMk id="53" creationId="{74D7E30D-EEF0-03F4-2E78-DFE9F4303B26}"/>
          </ac:spMkLst>
        </pc:spChg>
        <pc:grpChg chg="add del mod">
          <ac:chgData name="P.PRUDHVI KRISHNA" userId="ae33ed58f1be88ca" providerId="LiveId" clId="{89A9EB3C-3329-47EE-8D00-8A071A56700D}" dt="2023-05-26T10:17:55.293" v="691" actId="478"/>
          <ac:grpSpMkLst>
            <pc:docMk/>
            <pc:sldMk cId="3207125036" sldId="257"/>
            <ac:grpSpMk id="11" creationId="{AB025618-C830-4992-9CD3-D9E49BC79E67}"/>
          </ac:grpSpMkLst>
        </pc:grpChg>
        <pc:grpChg chg="add mod">
          <ac:chgData name="P.PRUDHVI KRISHNA" userId="ae33ed58f1be88ca" providerId="LiveId" clId="{89A9EB3C-3329-47EE-8D00-8A071A56700D}" dt="2023-05-26T10:20:52.555" v="762" actId="1076"/>
          <ac:grpSpMkLst>
            <pc:docMk/>
            <pc:sldMk cId="3207125036" sldId="257"/>
            <ac:grpSpMk id="33" creationId="{5B741C7E-D641-DF2F-8960-109EB15164E3}"/>
          </ac:grpSpMkLst>
        </pc:grpChg>
        <pc:picChg chg="add del">
          <ac:chgData name="P.PRUDHVI KRISHNA" userId="ae33ed58f1be88ca" providerId="LiveId" clId="{89A9EB3C-3329-47EE-8D00-8A071A56700D}" dt="2023-05-26T10:17:35.687" v="688" actId="478"/>
          <ac:picMkLst>
            <pc:docMk/>
            <pc:sldMk cId="3207125036" sldId="257"/>
            <ac:picMk id="7" creationId="{3C2A7DCB-B005-424A-8446-ACA533D0BC8B}"/>
          </ac:picMkLst>
        </pc:picChg>
        <pc:picChg chg="add mod">
          <ac:chgData name="P.PRUDHVI KRISHNA" userId="ae33ed58f1be88ca" providerId="LiveId" clId="{89A9EB3C-3329-47EE-8D00-8A071A56700D}" dt="2023-05-26T10:17:50.003" v="689" actId="931"/>
          <ac:picMkLst>
            <pc:docMk/>
            <pc:sldMk cId="3207125036" sldId="257"/>
            <ac:picMk id="32" creationId="{1F03F2CF-6EEF-69F9-4043-AADB4D694929}"/>
          </ac:picMkLst>
        </pc:picChg>
        <pc:picChg chg="mod">
          <ac:chgData name="P.PRUDHVI KRISHNA" userId="ae33ed58f1be88ca" providerId="LiveId" clId="{89A9EB3C-3329-47EE-8D00-8A071A56700D}" dt="2023-05-26T10:13:35.019" v="551" actId="1076"/>
          <ac:picMkLst>
            <pc:docMk/>
            <pc:sldMk cId="3207125036" sldId="257"/>
            <ac:picMk id="35" creationId="{56174A3F-A7B3-40BE-88BD-1796890E4B44}"/>
          </ac:picMkLst>
        </pc:picChg>
        <pc:picChg chg="del">
          <ac:chgData name="P.PRUDHVI KRISHNA" userId="ae33ed58f1be88ca" providerId="LiveId" clId="{89A9EB3C-3329-47EE-8D00-8A071A56700D}" dt="2023-05-26T10:11:49.870" v="507" actId="478"/>
          <ac:picMkLst>
            <pc:docMk/>
            <pc:sldMk cId="3207125036" sldId="257"/>
            <ac:picMk id="36" creationId="{A960174C-A9DE-472D-BF1C-B13108BD70B7}"/>
          </ac:picMkLst>
        </pc:picChg>
        <pc:picChg chg="add del mod">
          <ac:chgData name="P.PRUDHVI KRISHNA" userId="ae33ed58f1be88ca" providerId="LiveId" clId="{89A9EB3C-3329-47EE-8D00-8A071A56700D}" dt="2023-05-26T10:20:07.913" v="703" actId="478"/>
          <ac:picMkLst>
            <pc:docMk/>
            <pc:sldMk cId="3207125036" sldId="257"/>
            <ac:picMk id="43" creationId="{F3320AC6-D7C8-B603-C700-022F2F1E13AE}"/>
          </ac:picMkLst>
        </pc:picChg>
        <pc:picChg chg="add del">
          <ac:chgData name="P.PRUDHVI KRISHNA" userId="ae33ed58f1be88ca" providerId="LiveId" clId="{89A9EB3C-3329-47EE-8D00-8A071A56700D}" dt="2023-05-26T10:20:11.421" v="705" actId="22"/>
          <ac:picMkLst>
            <pc:docMk/>
            <pc:sldMk cId="3207125036" sldId="257"/>
            <ac:picMk id="46" creationId="{ABACAD69-0375-E149-6718-7F4E9055850D}"/>
          </ac:picMkLst>
        </pc:picChg>
        <pc:picChg chg="add del">
          <ac:chgData name="P.PRUDHVI KRISHNA" userId="ae33ed58f1be88ca" providerId="LiveId" clId="{89A9EB3C-3329-47EE-8D00-8A071A56700D}" dt="2023-05-26T10:20:18.181" v="707" actId="478"/>
          <ac:picMkLst>
            <pc:docMk/>
            <pc:sldMk cId="3207125036" sldId="257"/>
            <ac:picMk id="48" creationId="{F2D6AE0B-C909-CADB-CB77-97212D90D070}"/>
          </ac:picMkLst>
        </pc:picChg>
        <pc:picChg chg="add del">
          <ac:chgData name="P.PRUDHVI KRISHNA" userId="ae33ed58f1be88ca" providerId="LiveId" clId="{89A9EB3C-3329-47EE-8D00-8A071A56700D}" dt="2023-05-26T10:22:28.360" v="769" actId="22"/>
          <ac:picMkLst>
            <pc:docMk/>
            <pc:sldMk cId="3207125036" sldId="257"/>
            <ac:picMk id="50" creationId="{2A280CDA-1F2A-7236-9116-A9347B2F2C12}"/>
          </ac:picMkLst>
        </pc:picChg>
        <pc:picChg chg="add del mod">
          <ac:chgData name="P.PRUDHVI KRISHNA" userId="ae33ed58f1be88ca" providerId="LiveId" clId="{89A9EB3C-3329-47EE-8D00-8A071A56700D}" dt="2023-05-26T10:25:10.978" v="1076" actId="478"/>
          <ac:picMkLst>
            <pc:docMk/>
            <pc:sldMk cId="3207125036" sldId="257"/>
            <ac:picMk id="52" creationId="{C12E0B9A-3255-9D56-F8AB-A96EDD8F6C30}"/>
          </ac:picMkLst>
        </pc:picChg>
      </pc:sldChg>
      <pc:sldChg chg="del">
        <pc:chgData name="P.PRUDHVI KRISHNA" userId="ae33ed58f1be88ca" providerId="LiveId" clId="{89A9EB3C-3329-47EE-8D00-8A071A56700D}" dt="2023-05-26T10:01:33.721" v="473" actId="47"/>
        <pc:sldMkLst>
          <pc:docMk/>
          <pc:sldMk cId="1077816120" sldId="260"/>
        </pc:sldMkLst>
      </pc:sldChg>
      <pc:sldChg chg="addSp delSp modSp mod ord">
        <pc:chgData name="P.PRUDHVI KRISHNA" userId="ae33ed58f1be88ca" providerId="LiveId" clId="{89A9EB3C-3329-47EE-8D00-8A071A56700D}" dt="2023-05-26T13:39:38.570" v="1563" actId="478"/>
        <pc:sldMkLst>
          <pc:docMk/>
          <pc:sldMk cId="3191014688" sldId="264"/>
        </pc:sldMkLst>
        <pc:spChg chg="add del mod">
          <ac:chgData name="P.PRUDHVI KRISHNA" userId="ae33ed58f1be88ca" providerId="LiveId" clId="{89A9EB3C-3329-47EE-8D00-8A071A56700D}" dt="2023-05-26T10:27:49.240" v="1121" actId="478"/>
          <ac:spMkLst>
            <pc:docMk/>
            <pc:sldMk cId="3191014688" sldId="264"/>
            <ac:spMk id="3" creationId="{76E651E9-5859-C1D9-9C71-71BC5FEA72FA}"/>
          </ac:spMkLst>
        </pc:spChg>
        <pc:spChg chg="mod">
          <ac:chgData name="P.PRUDHVI KRISHNA" userId="ae33ed58f1be88ca" providerId="LiveId" clId="{89A9EB3C-3329-47EE-8D00-8A071A56700D}" dt="2023-05-26T10:51:34.525" v="1375" actId="1076"/>
          <ac:spMkLst>
            <pc:docMk/>
            <pc:sldMk cId="3191014688" sldId="264"/>
            <ac:spMk id="4" creationId="{DFF36EE7-AE57-42F4-ACA9-A328C1F4EA02}"/>
          </ac:spMkLst>
        </pc:spChg>
        <pc:spChg chg="add del mod">
          <ac:chgData name="P.PRUDHVI KRISHNA" userId="ae33ed58f1be88ca" providerId="LiveId" clId="{89A9EB3C-3329-47EE-8D00-8A071A56700D}" dt="2023-05-26T10:32:55.430" v="1211" actId="478"/>
          <ac:spMkLst>
            <pc:docMk/>
            <pc:sldMk cId="3191014688" sldId="264"/>
            <ac:spMk id="11" creationId="{F960AB15-6562-571F-77B1-EF013C715AC5}"/>
          </ac:spMkLst>
        </pc:spChg>
        <pc:spChg chg="add del mod">
          <ac:chgData name="P.PRUDHVI KRISHNA" userId="ae33ed58f1be88ca" providerId="LiveId" clId="{89A9EB3C-3329-47EE-8D00-8A071A56700D}" dt="2023-05-26T10:37:10.555" v="1221" actId="478"/>
          <ac:spMkLst>
            <pc:docMk/>
            <pc:sldMk cId="3191014688" sldId="264"/>
            <ac:spMk id="13" creationId="{EF4D42B7-CD9D-65A2-F546-1BAA317819E2}"/>
          </ac:spMkLst>
        </pc:spChg>
        <pc:spChg chg="add del topLvl">
          <ac:chgData name="P.PRUDHVI KRISHNA" userId="ae33ed58f1be88ca" providerId="LiveId" clId="{89A9EB3C-3329-47EE-8D00-8A071A56700D}" dt="2023-05-26T13:39:38.570" v="1563" actId="478"/>
          <ac:spMkLst>
            <pc:docMk/>
            <pc:sldMk cId="3191014688" sldId="264"/>
            <ac:spMk id="14" creationId="{C862BC4D-BD7A-417E-A34A-59CE4D4A6AC8}"/>
          </ac:spMkLst>
        </pc:spChg>
        <pc:spChg chg="del mod topLvl">
          <ac:chgData name="P.PRUDHVI KRISHNA" userId="ae33ed58f1be88ca" providerId="LiveId" clId="{89A9EB3C-3329-47EE-8D00-8A071A56700D}" dt="2023-05-26T13:39:21.504" v="1561" actId="478"/>
          <ac:spMkLst>
            <pc:docMk/>
            <pc:sldMk cId="3191014688" sldId="264"/>
            <ac:spMk id="15" creationId="{652937FB-CDE3-46B3-8481-AB5DB8C4BABA}"/>
          </ac:spMkLst>
        </pc:spChg>
        <pc:spChg chg="del mod">
          <ac:chgData name="P.PRUDHVI KRISHNA" userId="ae33ed58f1be88ca" providerId="LiveId" clId="{89A9EB3C-3329-47EE-8D00-8A071A56700D}" dt="2023-05-26T13:39:14.576" v="1558" actId="478"/>
          <ac:spMkLst>
            <pc:docMk/>
            <pc:sldMk cId="3191014688" sldId="264"/>
            <ac:spMk id="19" creationId="{DB02A950-05E3-4691-9BC9-47B314EEA715}"/>
          </ac:spMkLst>
        </pc:spChg>
        <pc:spChg chg="add del mod">
          <ac:chgData name="P.PRUDHVI KRISHNA" userId="ae33ed58f1be88ca" providerId="LiveId" clId="{89A9EB3C-3329-47EE-8D00-8A071A56700D}" dt="2023-05-26T10:34:03.350" v="1217" actId="478"/>
          <ac:spMkLst>
            <pc:docMk/>
            <pc:sldMk cId="3191014688" sldId="264"/>
            <ac:spMk id="20" creationId="{DA0AEB3C-6419-2C38-44CF-CA2ACE1DE08A}"/>
          </ac:spMkLst>
        </pc:spChg>
        <pc:spChg chg="mod">
          <ac:chgData name="P.PRUDHVI KRISHNA" userId="ae33ed58f1be88ca" providerId="LiveId" clId="{89A9EB3C-3329-47EE-8D00-8A071A56700D}" dt="2023-05-26T10:38:15.641" v="1223" actId="27803"/>
          <ac:spMkLst>
            <pc:docMk/>
            <pc:sldMk cId="3191014688" sldId="264"/>
            <ac:spMk id="22" creationId="{99266BBF-1D21-DAA1-60DC-657FFAADFEA6}"/>
          </ac:spMkLst>
        </pc:spChg>
        <pc:spChg chg="mod">
          <ac:chgData name="P.PRUDHVI KRISHNA" userId="ae33ed58f1be88ca" providerId="LiveId" clId="{89A9EB3C-3329-47EE-8D00-8A071A56700D}" dt="2023-05-26T10:38:15.641" v="1223" actId="27803"/>
          <ac:spMkLst>
            <pc:docMk/>
            <pc:sldMk cId="3191014688" sldId="264"/>
            <ac:spMk id="23" creationId="{7A298B2D-16BF-EA02-164D-980C8AE2F5A9}"/>
          </ac:spMkLst>
        </pc:spChg>
        <pc:spChg chg="add del mod">
          <ac:chgData name="P.PRUDHVI KRISHNA" userId="ae33ed58f1be88ca" providerId="LiveId" clId="{89A9EB3C-3329-47EE-8D00-8A071A56700D}" dt="2023-05-26T10:39:42.967" v="1245" actId="478"/>
          <ac:spMkLst>
            <pc:docMk/>
            <pc:sldMk cId="3191014688" sldId="264"/>
            <ac:spMk id="27" creationId="{D7BB7A36-D108-FA38-199D-2C29DADF514D}"/>
          </ac:spMkLst>
        </pc:spChg>
        <pc:spChg chg="add del mod">
          <ac:chgData name="P.PRUDHVI KRISHNA" userId="ae33ed58f1be88ca" providerId="LiveId" clId="{89A9EB3C-3329-47EE-8D00-8A071A56700D}" dt="2023-05-26T10:47:18.755" v="1308" actId="1076"/>
          <ac:spMkLst>
            <pc:docMk/>
            <pc:sldMk cId="3191014688" sldId="264"/>
            <ac:spMk id="29" creationId="{5C2DDD60-EB1C-44D8-84E1-D86EB3558F11}"/>
          </ac:spMkLst>
        </pc:spChg>
        <pc:spChg chg="add del mod">
          <ac:chgData name="P.PRUDHVI KRISHNA" userId="ae33ed58f1be88ca" providerId="LiveId" clId="{89A9EB3C-3329-47EE-8D00-8A071A56700D}" dt="2023-05-26T10:43:49.716" v="1272"/>
          <ac:spMkLst>
            <pc:docMk/>
            <pc:sldMk cId="3191014688" sldId="264"/>
            <ac:spMk id="31" creationId="{90FBDB67-F9BE-938D-B9C5-534B5569AB9C}"/>
          </ac:spMkLst>
        </pc:spChg>
        <pc:spChg chg="add mod">
          <ac:chgData name="P.PRUDHVI KRISHNA" userId="ae33ed58f1be88ca" providerId="LiveId" clId="{89A9EB3C-3329-47EE-8D00-8A071A56700D}" dt="2023-05-26T10:53:16.506" v="1401" actId="207"/>
          <ac:spMkLst>
            <pc:docMk/>
            <pc:sldMk cId="3191014688" sldId="264"/>
            <ac:spMk id="33" creationId="{60A6ED60-5E09-7CA7-D5E8-8358BFD07924}"/>
          </ac:spMkLst>
        </pc:spChg>
        <pc:spChg chg="add mod">
          <ac:chgData name="P.PRUDHVI KRISHNA" userId="ae33ed58f1be88ca" providerId="LiveId" clId="{89A9EB3C-3329-47EE-8D00-8A071A56700D}" dt="2023-05-26T10:53:20.270" v="1402" actId="207"/>
          <ac:spMkLst>
            <pc:docMk/>
            <pc:sldMk cId="3191014688" sldId="264"/>
            <ac:spMk id="34" creationId="{17559B4A-8701-952C-6B24-DBCADF0A083C}"/>
          </ac:spMkLst>
        </pc:spChg>
        <pc:spChg chg="add del mod">
          <ac:chgData name="P.PRUDHVI KRISHNA" userId="ae33ed58f1be88ca" providerId="LiveId" clId="{89A9EB3C-3329-47EE-8D00-8A071A56700D}" dt="2023-05-26T10:49:13.687" v="1352"/>
          <ac:spMkLst>
            <pc:docMk/>
            <pc:sldMk cId="3191014688" sldId="264"/>
            <ac:spMk id="35" creationId="{F8DEB6E2-284C-31B0-FE9F-EF3D5D2F0A5F}"/>
          </ac:spMkLst>
        </pc:spChg>
        <pc:spChg chg="add del mod">
          <ac:chgData name="P.PRUDHVI KRISHNA" userId="ae33ed58f1be88ca" providerId="LiveId" clId="{89A9EB3C-3329-47EE-8D00-8A071A56700D}" dt="2023-05-26T10:49:13.687" v="1352"/>
          <ac:spMkLst>
            <pc:docMk/>
            <pc:sldMk cId="3191014688" sldId="264"/>
            <ac:spMk id="36" creationId="{801A529A-8D4C-F026-3A5E-FE11B6F7DDB3}"/>
          </ac:spMkLst>
        </pc:spChg>
        <pc:spChg chg="add del mod">
          <ac:chgData name="P.PRUDHVI KRISHNA" userId="ae33ed58f1be88ca" providerId="LiveId" clId="{89A9EB3C-3329-47EE-8D00-8A071A56700D}" dt="2023-05-26T10:49:13.687" v="1352"/>
          <ac:spMkLst>
            <pc:docMk/>
            <pc:sldMk cId="3191014688" sldId="264"/>
            <ac:spMk id="37" creationId="{E76E5824-2211-FE3C-3E62-65ABE2A16B48}"/>
          </ac:spMkLst>
        </pc:spChg>
        <pc:spChg chg="add mod">
          <ac:chgData name="P.PRUDHVI KRISHNA" userId="ae33ed58f1be88ca" providerId="LiveId" clId="{89A9EB3C-3329-47EE-8D00-8A071A56700D}" dt="2023-05-26T10:53:23.559" v="1403" actId="207"/>
          <ac:spMkLst>
            <pc:docMk/>
            <pc:sldMk cId="3191014688" sldId="264"/>
            <ac:spMk id="38" creationId="{9ABB249B-066E-9984-33D4-D24C299BA95E}"/>
          </ac:spMkLst>
        </pc:spChg>
        <pc:spChg chg="mod">
          <ac:chgData name="P.PRUDHVI KRISHNA" userId="ae33ed58f1be88ca" providerId="LiveId" clId="{89A9EB3C-3329-47EE-8D00-8A071A56700D}" dt="2023-05-26T13:23:26.396" v="1446" actId="20577"/>
          <ac:spMkLst>
            <pc:docMk/>
            <pc:sldMk cId="3191014688" sldId="264"/>
            <ac:spMk id="87" creationId="{1F4C9CA2-B224-40CD-8DB2-CAE478D23611}"/>
          </ac:spMkLst>
        </pc:spChg>
        <pc:spChg chg="mod">
          <ac:chgData name="P.PRUDHVI KRISHNA" userId="ae33ed58f1be88ca" providerId="LiveId" clId="{89A9EB3C-3329-47EE-8D00-8A071A56700D}" dt="2023-05-26T13:24:03.924" v="1456" actId="20577"/>
          <ac:spMkLst>
            <pc:docMk/>
            <pc:sldMk cId="3191014688" sldId="264"/>
            <ac:spMk id="88" creationId="{D01EBAE5-B81D-4150-B62C-F56241C55563}"/>
          </ac:spMkLst>
        </pc:spChg>
        <pc:spChg chg="mod">
          <ac:chgData name="P.PRUDHVI KRISHNA" userId="ae33ed58f1be88ca" providerId="LiveId" clId="{89A9EB3C-3329-47EE-8D00-8A071A56700D}" dt="2023-05-26T10:51:07.226" v="1374" actId="1076"/>
          <ac:spMkLst>
            <pc:docMk/>
            <pc:sldMk cId="3191014688" sldId="264"/>
            <ac:spMk id="90" creationId="{AC38A326-FA47-4BD6-B27D-DEB6A4485AB5}"/>
          </ac:spMkLst>
        </pc:spChg>
        <pc:grpChg chg="add del mod">
          <ac:chgData name="P.PRUDHVI KRISHNA" userId="ae33ed58f1be88ca" providerId="LiveId" clId="{89A9EB3C-3329-47EE-8D00-8A071A56700D}" dt="2023-05-26T13:39:21.504" v="1561" actId="478"/>
          <ac:grpSpMkLst>
            <pc:docMk/>
            <pc:sldMk cId="3191014688" sldId="264"/>
            <ac:grpSpMk id="5" creationId="{1A141F7B-AE96-45F9-BC57-F7C86174910A}"/>
          </ac:grpSpMkLst>
        </pc:grpChg>
        <pc:grpChg chg="add del mod">
          <ac:chgData name="P.PRUDHVI KRISHNA" userId="ae33ed58f1be88ca" providerId="LiveId" clId="{89A9EB3C-3329-47EE-8D00-8A071A56700D}" dt="2023-05-26T10:27:45.094" v="1118" actId="478"/>
          <ac:grpSpMkLst>
            <pc:docMk/>
            <pc:sldMk cId="3191014688" sldId="264"/>
            <ac:grpSpMk id="7" creationId="{F5325EDA-7343-463C-83EC-5D799E8B8195}"/>
          </ac:grpSpMkLst>
        </pc:grpChg>
        <pc:grpChg chg="add del mod">
          <ac:chgData name="P.PRUDHVI KRISHNA" userId="ae33ed58f1be88ca" providerId="LiveId" clId="{89A9EB3C-3329-47EE-8D00-8A071A56700D}" dt="2023-05-26T10:38:15.641" v="1223" actId="27803"/>
          <ac:grpSpMkLst>
            <pc:docMk/>
            <pc:sldMk cId="3191014688" sldId="264"/>
            <ac:grpSpMk id="21" creationId="{6AA60908-2167-CED5-0F67-69811BC7DCBD}"/>
          </ac:grpSpMkLst>
        </pc:grpChg>
        <pc:picChg chg="add del">
          <ac:chgData name="P.PRUDHVI KRISHNA" userId="ae33ed58f1be88ca" providerId="LiveId" clId="{89A9EB3C-3329-47EE-8D00-8A071A56700D}" dt="2023-05-26T10:27:49.240" v="1121" actId="478"/>
          <ac:picMkLst>
            <pc:docMk/>
            <pc:sldMk cId="3191014688" sldId="264"/>
            <ac:picMk id="9" creationId="{A799F565-1DAB-4AD3-BCE4-5DAC8012F35C}"/>
          </ac:picMkLst>
        </pc:picChg>
        <pc:picChg chg="add del mod">
          <ac:chgData name="P.PRUDHVI KRISHNA" userId="ae33ed58f1be88ca" providerId="LiveId" clId="{89A9EB3C-3329-47EE-8D00-8A071A56700D}" dt="2023-05-26T10:34:04.371" v="1219" actId="931"/>
          <ac:picMkLst>
            <pc:docMk/>
            <pc:sldMk cId="3191014688" sldId="264"/>
            <ac:picMk id="17" creationId="{0935FB71-69CC-7BBB-B2D4-CB510DE6D886}"/>
          </ac:picMkLst>
        </pc:picChg>
        <pc:picChg chg="add del">
          <ac:chgData name="P.PRUDHVI KRISHNA" userId="ae33ed58f1be88ca" providerId="LiveId" clId="{89A9EB3C-3329-47EE-8D00-8A071A56700D}" dt="2023-05-26T10:39:42.967" v="1245" actId="478"/>
          <ac:picMkLst>
            <pc:docMk/>
            <pc:sldMk cId="3191014688" sldId="264"/>
            <ac:picMk id="83" creationId="{604095CF-E62F-46A4-A86C-5F465AE6E235}"/>
          </ac:picMkLst>
        </pc:picChg>
        <pc:picChg chg="add del">
          <ac:chgData name="P.PRUDHVI KRISHNA" userId="ae33ed58f1be88ca" providerId="LiveId" clId="{89A9EB3C-3329-47EE-8D00-8A071A56700D}" dt="2023-05-26T10:37:10.555" v="1221" actId="478"/>
          <ac:picMkLst>
            <pc:docMk/>
            <pc:sldMk cId="3191014688" sldId="264"/>
            <ac:picMk id="95" creationId="{96991F60-484C-4906-ADB8-676435D3D6E3}"/>
          </ac:picMkLst>
        </pc:picChg>
        <pc:picChg chg="add del">
          <ac:chgData name="P.PRUDHVI KRISHNA" userId="ae33ed58f1be88ca" providerId="LiveId" clId="{89A9EB3C-3329-47EE-8D00-8A071A56700D}" dt="2023-05-26T10:38:15.641" v="1223" actId="27803"/>
          <ac:picMkLst>
            <pc:docMk/>
            <pc:sldMk cId="3191014688" sldId="264"/>
            <ac:picMk id="97" creationId="{40D9C27B-A51D-4036-B3F9-56081BD60AB9}"/>
          </ac:picMkLst>
        </pc:picChg>
        <pc:picChg chg="add del mod">
          <ac:chgData name="P.PRUDHVI KRISHNA" userId="ae33ed58f1be88ca" providerId="LiveId" clId="{89A9EB3C-3329-47EE-8D00-8A071A56700D}" dt="2023-05-26T10:39:42.325" v="1244"/>
          <ac:picMkLst>
            <pc:docMk/>
            <pc:sldMk cId="3191014688" sldId="264"/>
            <ac:picMk id="1026" creationId="{65311F23-A7E5-3388-E049-B4B545C514F6}"/>
          </ac:picMkLst>
        </pc:picChg>
        <pc:cxnChg chg="add mod">
          <ac:chgData name="P.PRUDHVI KRISHNA" userId="ae33ed58f1be88ca" providerId="LiveId" clId="{89A9EB3C-3329-47EE-8D00-8A071A56700D}" dt="2023-05-26T10:31:15.590" v="1195" actId="1038"/>
          <ac:cxnSpMkLst>
            <pc:docMk/>
            <pc:sldMk cId="3191014688" sldId="264"/>
            <ac:cxnSpMk id="8" creationId="{0699EAE2-3C90-613D-1B65-458222F2D841}"/>
          </ac:cxnSpMkLst>
        </pc:cxnChg>
      </pc:sldChg>
      <pc:sldChg chg="addSp delSp modSp mod ord">
        <pc:chgData name="P.PRUDHVI KRISHNA" userId="ae33ed58f1be88ca" providerId="LiveId" clId="{89A9EB3C-3329-47EE-8D00-8A071A56700D}" dt="2023-05-26T14:56:08.451" v="2548" actId="14100"/>
        <pc:sldMkLst>
          <pc:docMk/>
          <pc:sldMk cId="3077312356" sldId="267"/>
        </pc:sldMkLst>
        <pc:spChg chg="add del mod">
          <ac:chgData name="P.PRUDHVI KRISHNA" userId="ae33ed58f1be88ca" providerId="LiveId" clId="{89A9EB3C-3329-47EE-8D00-8A071A56700D}" dt="2023-05-26T14:47:46.812" v="2452" actId="478"/>
          <ac:spMkLst>
            <pc:docMk/>
            <pc:sldMk cId="3077312356" sldId="267"/>
            <ac:spMk id="3" creationId="{4C8193F1-5646-3EC0-C148-BEF23DC9A988}"/>
          </ac:spMkLst>
        </pc:spChg>
        <pc:spChg chg="add del mod">
          <ac:chgData name="P.PRUDHVI KRISHNA" userId="ae33ed58f1be88ca" providerId="LiveId" clId="{89A9EB3C-3329-47EE-8D00-8A071A56700D}" dt="2023-05-26T14:53:34.842" v="2517" actId="478"/>
          <ac:spMkLst>
            <pc:docMk/>
            <pc:sldMk cId="3077312356" sldId="267"/>
            <ac:spMk id="5" creationId="{56574933-3937-90E7-1C43-0F48131C1ACA}"/>
          </ac:spMkLst>
        </pc:spChg>
        <pc:spChg chg="add del mod">
          <ac:chgData name="P.PRUDHVI KRISHNA" userId="ae33ed58f1be88ca" providerId="LiveId" clId="{89A9EB3C-3329-47EE-8D00-8A071A56700D}" dt="2023-05-26T14:53:32.358" v="2516" actId="478"/>
          <ac:spMkLst>
            <pc:docMk/>
            <pc:sldMk cId="3077312356" sldId="267"/>
            <ac:spMk id="10" creationId="{1CEED5C9-415D-3B53-10ED-1F77BD9B37F6}"/>
          </ac:spMkLst>
        </pc:spChg>
        <pc:spChg chg="add del mod">
          <ac:chgData name="P.PRUDHVI KRISHNA" userId="ae33ed58f1be88ca" providerId="LiveId" clId="{89A9EB3C-3329-47EE-8D00-8A071A56700D}" dt="2023-05-26T14:53:44.712" v="2519"/>
          <ac:spMkLst>
            <pc:docMk/>
            <pc:sldMk cId="3077312356" sldId="267"/>
            <ac:spMk id="12" creationId="{FA281646-796B-A22D-15A7-7ED3D77987DA}"/>
          </ac:spMkLst>
        </pc:spChg>
        <pc:spChg chg="del">
          <ac:chgData name="P.PRUDHVI KRISHNA" userId="ae33ed58f1be88ca" providerId="LiveId" clId="{89A9EB3C-3329-47EE-8D00-8A071A56700D}" dt="2023-05-26T14:54:10.045" v="2528" actId="478"/>
          <ac:spMkLst>
            <pc:docMk/>
            <pc:sldMk cId="3077312356" sldId="267"/>
            <ac:spMk id="15" creationId="{652937FB-CDE3-46B3-8481-AB5DB8C4BABA}"/>
          </ac:spMkLst>
        </pc:spChg>
        <pc:spChg chg="add del mod">
          <ac:chgData name="P.PRUDHVI KRISHNA" userId="ae33ed58f1be88ca" providerId="LiveId" clId="{89A9EB3C-3329-47EE-8D00-8A071A56700D}" dt="2023-05-26T14:53:44.712" v="2519"/>
          <ac:spMkLst>
            <pc:docMk/>
            <pc:sldMk cId="3077312356" sldId="267"/>
            <ac:spMk id="16" creationId="{2574852E-5464-3619-188C-852CD8822480}"/>
          </ac:spMkLst>
        </pc:spChg>
        <pc:spChg chg="add del mod">
          <ac:chgData name="P.PRUDHVI KRISHNA" userId="ae33ed58f1be88ca" providerId="LiveId" clId="{89A9EB3C-3329-47EE-8D00-8A071A56700D}" dt="2023-05-26T14:53:44.712" v="2519"/>
          <ac:spMkLst>
            <pc:docMk/>
            <pc:sldMk cId="3077312356" sldId="267"/>
            <ac:spMk id="17" creationId="{82669C06-E18C-68D8-E642-BF3D9D5DEE60}"/>
          </ac:spMkLst>
        </pc:spChg>
        <pc:spChg chg="add del mod">
          <ac:chgData name="P.PRUDHVI KRISHNA" userId="ae33ed58f1be88ca" providerId="LiveId" clId="{89A9EB3C-3329-47EE-8D00-8A071A56700D}" dt="2023-05-26T14:54:07.643" v="2527" actId="478"/>
          <ac:spMkLst>
            <pc:docMk/>
            <pc:sldMk cId="3077312356" sldId="267"/>
            <ac:spMk id="19" creationId="{312B1705-9F05-1CEB-9329-28E8183B46FB}"/>
          </ac:spMkLst>
        </pc:spChg>
        <pc:spChg chg="add del mod">
          <ac:chgData name="P.PRUDHVI KRISHNA" userId="ae33ed58f1be88ca" providerId="LiveId" clId="{89A9EB3C-3329-47EE-8D00-8A071A56700D}" dt="2023-05-26T14:54:06.539" v="2526" actId="478"/>
          <ac:spMkLst>
            <pc:docMk/>
            <pc:sldMk cId="3077312356" sldId="267"/>
            <ac:spMk id="21" creationId="{DE3C4A6D-2ED1-E299-F0A5-A578E3AB8300}"/>
          </ac:spMkLst>
        </pc:spChg>
        <pc:spChg chg="add del mod">
          <ac:chgData name="P.PRUDHVI KRISHNA" userId="ae33ed58f1be88ca" providerId="LiveId" clId="{89A9EB3C-3329-47EE-8D00-8A071A56700D}" dt="2023-05-26T14:54:21.320" v="2530"/>
          <ac:spMkLst>
            <pc:docMk/>
            <pc:sldMk cId="3077312356" sldId="267"/>
            <ac:spMk id="27" creationId="{31FD4C68-FB40-3AC6-B0FC-20C32960C02A}"/>
          </ac:spMkLst>
        </pc:spChg>
        <pc:spChg chg="add del mod">
          <ac:chgData name="P.PRUDHVI KRISHNA" userId="ae33ed58f1be88ca" providerId="LiveId" clId="{89A9EB3C-3329-47EE-8D00-8A071A56700D}" dt="2023-05-26T14:54:21.320" v="2530"/>
          <ac:spMkLst>
            <pc:docMk/>
            <pc:sldMk cId="3077312356" sldId="267"/>
            <ac:spMk id="29" creationId="{F4E21F03-1B94-E173-19C3-FE861BB63C9E}"/>
          </ac:spMkLst>
        </pc:spChg>
        <pc:spChg chg="add del mod">
          <ac:chgData name="P.PRUDHVI KRISHNA" userId="ae33ed58f1be88ca" providerId="LiveId" clId="{89A9EB3C-3329-47EE-8D00-8A071A56700D}" dt="2023-05-26T14:54:21.320" v="2530"/>
          <ac:spMkLst>
            <pc:docMk/>
            <pc:sldMk cId="3077312356" sldId="267"/>
            <ac:spMk id="30" creationId="{8C60068A-DB48-10AB-45F2-008CED79E218}"/>
          </ac:spMkLst>
        </pc:spChg>
        <pc:spChg chg="add mod">
          <ac:chgData name="P.PRUDHVI KRISHNA" userId="ae33ed58f1be88ca" providerId="LiveId" clId="{89A9EB3C-3329-47EE-8D00-8A071A56700D}" dt="2023-05-26T14:54:23.322" v="2537" actId="1036"/>
          <ac:spMkLst>
            <pc:docMk/>
            <pc:sldMk cId="3077312356" sldId="267"/>
            <ac:spMk id="32" creationId="{A76EFF55-DFA7-95B4-56C5-5A1F1D4F7A11}"/>
          </ac:spMkLst>
        </pc:spChg>
        <pc:spChg chg="del">
          <ac:chgData name="P.PRUDHVI KRISHNA" userId="ae33ed58f1be88ca" providerId="LiveId" clId="{89A9EB3C-3329-47EE-8D00-8A071A56700D}" dt="2023-05-26T14:53:27.956" v="2514" actId="478"/>
          <ac:spMkLst>
            <pc:docMk/>
            <pc:sldMk cId="3077312356" sldId="267"/>
            <ac:spMk id="33" creationId="{18CDD97B-6E25-4FB4-B239-493E54AA0830}"/>
          </ac:spMkLst>
        </pc:spChg>
        <pc:spChg chg="del">
          <ac:chgData name="P.PRUDHVI KRISHNA" userId="ae33ed58f1be88ca" providerId="LiveId" clId="{89A9EB3C-3329-47EE-8D00-8A071A56700D}" dt="2023-05-26T14:53:30.765" v="2515" actId="478"/>
          <ac:spMkLst>
            <pc:docMk/>
            <pc:sldMk cId="3077312356" sldId="267"/>
            <ac:spMk id="34" creationId="{859D862E-AE8E-482F-9E23-3C096FF03E54}"/>
          </ac:spMkLst>
        </pc:spChg>
        <pc:spChg chg="add del mod">
          <ac:chgData name="P.PRUDHVI KRISHNA" userId="ae33ed58f1be88ca" providerId="LiveId" clId="{89A9EB3C-3329-47EE-8D00-8A071A56700D}" dt="2023-05-26T14:54:28.587" v="2540" actId="478"/>
          <ac:spMkLst>
            <pc:docMk/>
            <pc:sldMk cId="3077312356" sldId="267"/>
            <ac:spMk id="36" creationId="{71CC5643-AD72-E7A9-5B31-652DDEBF1E2A}"/>
          </ac:spMkLst>
        </pc:spChg>
        <pc:spChg chg="add mod">
          <ac:chgData name="P.PRUDHVI KRISHNA" userId="ae33ed58f1be88ca" providerId="LiveId" clId="{89A9EB3C-3329-47EE-8D00-8A071A56700D}" dt="2023-05-26T14:54:49.533" v="2541" actId="1076"/>
          <ac:spMkLst>
            <pc:docMk/>
            <pc:sldMk cId="3077312356" sldId="267"/>
            <ac:spMk id="37" creationId="{FC84C489-16DD-AF84-C6BB-B6B94D42575B}"/>
          </ac:spMkLst>
        </pc:spChg>
        <pc:picChg chg="add del mod">
          <ac:chgData name="P.PRUDHVI KRISHNA" userId="ae33ed58f1be88ca" providerId="LiveId" clId="{89A9EB3C-3329-47EE-8D00-8A071A56700D}" dt="2023-05-26T14:53:47.793" v="2520" actId="478"/>
          <ac:picMkLst>
            <pc:docMk/>
            <pc:sldMk cId="3077312356" sldId="267"/>
            <ac:picMk id="6" creationId="{F3CDF219-49E5-41A1-BBF1-50A401635A27}"/>
          </ac:picMkLst>
        </pc:picChg>
        <pc:picChg chg="add del mod">
          <ac:chgData name="P.PRUDHVI KRISHNA" userId="ae33ed58f1be88ca" providerId="LiveId" clId="{89A9EB3C-3329-47EE-8D00-8A071A56700D}" dt="2023-05-26T14:53:44.712" v="2519"/>
          <ac:picMkLst>
            <pc:docMk/>
            <pc:sldMk cId="3077312356" sldId="267"/>
            <ac:picMk id="11" creationId="{D7FB9BD5-EF67-68EE-65AB-BB10A6489B1C}"/>
          </ac:picMkLst>
        </pc:picChg>
        <pc:picChg chg="del">
          <ac:chgData name="P.PRUDHVI KRISHNA" userId="ae33ed58f1be88ca" providerId="LiveId" clId="{89A9EB3C-3329-47EE-8D00-8A071A56700D}" dt="2023-05-26T14:53:49.124" v="2521" actId="478"/>
          <ac:picMkLst>
            <pc:docMk/>
            <pc:sldMk cId="3077312356" sldId="267"/>
            <ac:picMk id="13" creationId="{FEB910A3-4C94-4A0C-AC72-88985A7BA967}"/>
          </ac:picMkLst>
        </pc:picChg>
        <pc:picChg chg="add del mod">
          <ac:chgData name="P.PRUDHVI KRISHNA" userId="ae33ed58f1be88ca" providerId="LiveId" clId="{89A9EB3C-3329-47EE-8D00-8A071A56700D}" dt="2023-05-26T14:53:44.712" v="2519"/>
          <ac:picMkLst>
            <pc:docMk/>
            <pc:sldMk cId="3077312356" sldId="267"/>
            <ac:picMk id="14" creationId="{02FBC1A7-3DFB-ACF8-2997-63889C1AE7E7}"/>
          </ac:picMkLst>
        </pc:picChg>
        <pc:picChg chg="add del mod">
          <ac:chgData name="P.PRUDHVI KRISHNA" userId="ae33ed58f1be88ca" providerId="LiveId" clId="{89A9EB3C-3329-47EE-8D00-8A071A56700D}" dt="2023-05-26T14:54:05.008" v="2525" actId="931"/>
          <ac:picMkLst>
            <pc:docMk/>
            <pc:sldMk cId="3077312356" sldId="267"/>
            <ac:picMk id="23" creationId="{B9DDCA4A-F4E2-AFE4-6415-C2BACA737F20}"/>
          </ac:picMkLst>
        </pc:picChg>
        <pc:picChg chg="add del mod">
          <ac:chgData name="P.PRUDHVI KRISHNA" userId="ae33ed58f1be88ca" providerId="LiveId" clId="{89A9EB3C-3329-47EE-8D00-8A071A56700D}" dt="2023-05-26T14:54:04.665" v="2524" actId="931"/>
          <ac:picMkLst>
            <pc:docMk/>
            <pc:sldMk cId="3077312356" sldId="267"/>
            <ac:picMk id="25" creationId="{0C69410F-0419-9FDF-4389-746C8928A85B}"/>
          </ac:picMkLst>
        </pc:picChg>
        <pc:picChg chg="add del mod">
          <ac:chgData name="P.PRUDHVI KRISHNA" userId="ae33ed58f1be88ca" providerId="LiveId" clId="{89A9EB3C-3329-47EE-8D00-8A071A56700D}" dt="2023-05-26T14:54:21.320" v="2530"/>
          <ac:picMkLst>
            <pc:docMk/>
            <pc:sldMk cId="3077312356" sldId="267"/>
            <ac:picMk id="26" creationId="{E0D55ECE-DDAD-6ADB-43A5-C4AAA0FA99EC}"/>
          </ac:picMkLst>
        </pc:picChg>
        <pc:picChg chg="add del mod">
          <ac:chgData name="P.PRUDHVI KRISHNA" userId="ae33ed58f1be88ca" providerId="LiveId" clId="{89A9EB3C-3329-47EE-8D00-8A071A56700D}" dt="2023-05-26T14:54:21.320" v="2530"/>
          <ac:picMkLst>
            <pc:docMk/>
            <pc:sldMk cId="3077312356" sldId="267"/>
            <ac:picMk id="28" creationId="{472A0B36-032A-5512-20D1-8BCE73167C99}"/>
          </ac:picMkLst>
        </pc:picChg>
        <pc:picChg chg="add mod">
          <ac:chgData name="P.PRUDHVI KRISHNA" userId="ae33ed58f1be88ca" providerId="LiveId" clId="{89A9EB3C-3329-47EE-8D00-8A071A56700D}" dt="2023-05-26T14:56:08.451" v="2548" actId="14100"/>
          <ac:picMkLst>
            <pc:docMk/>
            <pc:sldMk cId="3077312356" sldId="267"/>
            <ac:picMk id="31" creationId="{F14501B4-A55C-76D8-ABEC-7C6036CD631C}"/>
          </ac:picMkLst>
        </pc:picChg>
        <pc:picChg chg="add mod">
          <ac:chgData name="P.PRUDHVI KRISHNA" userId="ae33ed58f1be88ca" providerId="LiveId" clId="{89A9EB3C-3329-47EE-8D00-8A071A56700D}" dt="2023-05-26T14:54:53.094" v="2542" actId="1076"/>
          <ac:picMkLst>
            <pc:docMk/>
            <pc:sldMk cId="3077312356" sldId="267"/>
            <ac:picMk id="35" creationId="{54113A06-AEFA-63F3-9200-F340248B4BA9}"/>
          </ac:picMkLst>
        </pc:picChg>
      </pc:sldChg>
      <pc:sldChg chg="addSp delSp modSp mod ord">
        <pc:chgData name="P.PRUDHVI KRISHNA" userId="ae33ed58f1be88ca" providerId="LiveId" clId="{89A9EB3C-3329-47EE-8D00-8A071A56700D}" dt="2023-05-26T14:20:01.856" v="2187" actId="1037"/>
        <pc:sldMkLst>
          <pc:docMk/>
          <pc:sldMk cId="2366578218" sldId="277"/>
        </pc:sldMkLst>
        <pc:spChg chg="add del mod">
          <ac:chgData name="P.PRUDHVI KRISHNA" userId="ae33ed58f1be88ca" providerId="LiveId" clId="{89A9EB3C-3329-47EE-8D00-8A071A56700D}" dt="2023-05-26T09:59:40.845" v="470" actId="478"/>
          <ac:spMkLst>
            <pc:docMk/>
            <pc:sldMk cId="2366578218" sldId="277"/>
            <ac:spMk id="4" creationId="{0B25E208-08B8-DE74-809B-CA617635F438}"/>
          </ac:spMkLst>
        </pc:spChg>
        <pc:spChg chg="add del mod">
          <ac:chgData name="P.PRUDHVI KRISHNA" userId="ae33ed58f1be88ca" providerId="LiveId" clId="{89A9EB3C-3329-47EE-8D00-8A071A56700D}" dt="2023-05-26T14:19:20.505" v="2154" actId="478"/>
          <ac:spMkLst>
            <pc:docMk/>
            <pc:sldMk cId="2366578218" sldId="277"/>
            <ac:spMk id="4" creationId="{DFDBC98F-3C87-152E-FC70-1E0D569F0532}"/>
          </ac:spMkLst>
        </pc:spChg>
        <pc:spChg chg="add del mod">
          <ac:chgData name="P.PRUDHVI KRISHNA" userId="ae33ed58f1be88ca" providerId="LiveId" clId="{89A9EB3C-3329-47EE-8D00-8A071A56700D}" dt="2023-05-26T14:19:29.872" v="2157" actId="478"/>
          <ac:spMkLst>
            <pc:docMk/>
            <pc:sldMk cId="2366578218" sldId="277"/>
            <ac:spMk id="6" creationId="{0294751C-44DD-946D-2170-D185B046805A}"/>
          </ac:spMkLst>
        </pc:spChg>
        <pc:spChg chg="add del mod">
          <ac:chgData name="P.PRUDHVI KRISHNA" userId="ae33ed58f1be88ca" providerId="LiveId" clId="{89A9EB3C-3329-47EE-8D00-8A071A56700D}" dt="2023-05-26T10:27:29.036" v="1107" actId="478"/>
          <ac:spMkLst>
            <pc:docMk/>
            <pc:sldMk cId="2366578218" sldId="277"/>
            <ac:spMk id="6" creationId="{9F24E00C-811A-2DEF-F9AA-114CF9682554}"/>
          </ac:spMkLst>
        </pc:spChg>
        <pc:spChg chg="add mod">
          <ac:chgData name="P.PRUDHVI KRISHNA" userId="ae33ed58f1be88ca" providerId="LiveId" clId="{89A9EB3C-3329-47EE-8D00-8A071A56700D}" dt="2023-05-26T14:19:30.668" v="2158"/>
          <ac:spMkLst>
            <pc:docMk/>
            <pc:sldMk cId="2366578218" sldId="277"/>
            <ac:spMk id="7" creationId="{0B46C612-4BE9-2ADB-04B7-809BBCF1434F}"/>
          </ac:spMkLst>
        </pc:spChg>
        <pc:spChg chg="add mod">
          <ac:chgData name="P.PRUDHVI KRISHNA" userId="ae33ed58f1be88ca" providerId="LiveId" clId="{89A9EB3C-3329-47EE-8D00-8A071A56700D}" dt="2023-05-26T14:20:01.856" v="2187" actId="1037"/>
          <ac:spMkLst>
            <pc:docMk/>
            <pc:sldMk cId="2366578218" sldId="277"/>
            <ac:spMk id="8" creationId="{83D830D0-4709-E43F-D19C-FA5D38AD8583}"/>
          </ac:spMkLst>
        </pc:spChg>
        <pc:spChg chg="add mod">
          <ac:chgData name="P.PRUDHVI KRISHNA" userId="ae33ed58f1be88ca" providerId="LiveId" clId="{89A9EB3C-3329-47EE-8D00-8A071A56700D}" dt="2023-05-26T14:19:30.668" v="2158"/>
          <ac:spMkLst>
            <pc:docMk/>
            <pc:sldMk cId="2366578218" sldId="277"/>
            <ac:spMk id="9" creationId="{B493BA33-B28B-F805-CA73-E316C3842D2E}"/>
          </ac:spMkLst>
        </pc:spChg>
        <pc:spChg chg="del">
          <ac:chgData name="P.PRUDHVI KRISHNA" userId="ae33ed58f1be88ca" providerId="LiveId" clId="{89A9EB3C-3329-47EE-8D00-8A071A56700D}" dt="2023-05-26T14:19:15.635" v="2153" actId="478"/>
          <ac:spMkLst>
            <pc:docMk/>
            <pc:sldMk cId="2366578218" sldId="277"/>
            <ac:spMk id="12" creationId="{A6AB5563-AD44-4883-8D3E-93E27EEDAA40}"/>
          </ac:spMkLst>
        </pc:spChg>
        <pc:spChg chg="del mod">
          <ac:chgData name="P.PRUDHVI KRISHNA" userId="ae33ed58f1be88ca" providerId="LiveId" clId="{89A9EB3C-3329-47EE-8D00-8A071A56700D}" dt="2023-05-26T14:19:24.276" v="2156" actId="478"/>
          <ac:spMkLst>
            <pc:docMk/>
            <pc:sldMk cId="2366578218" sldId="277"/>
            <ac:spMk id="31" creationId="{9284195F-D106-45D8-ABAA-959FA68948B0}"/>
          </ac:spMkLst>
        </pc:spChg>
        <pc:grpChg chg="add del">
          <ac:chgData name="P.PRUDHVI KRISHNA" userId="ae33ed58f1be88ca" providerId="LiveId" clId="{89A9EB3C-3329-47EE-8D00-8A071A56700D}" dt="2023-05-26T09:59:35.505" v="468" actId="478"/>
          <ac:grpSpMkLst>
            <pc:docMk/>
            <pc:sldMk cId="2366578218" sldId="277"/>
            <ac:grpSpMk id="3" creationId="{B96D2D9B-E0B9-499F-9404-108DB59E4502}"/>
          </ac:grpSpMkLst>
        </pc:grpChg>
        <pc:graphicFrameChg chg="add mod">
          <ac:chgData name="P.PRUDHVI KRISHNA" userId="ae33ed58f1be88ca" providerId="LiveId" clId="{89A9EB3C-3329-47EE-8D00-8A071A56700D}" dt="2023-05-26T14:19:42.963" v="2170" actId="1035"/>
          <ac:graphicFrameMkLst>
            <pc:docMk/>
            <pc:sldMk cId="2366578218" sldId="277"/>
            <ac:graphicFrameMk id="11" creationId="{533F86DE-0EE5-B079-7574-F056357BB041}"/>
          </ac:graphicFrameMkLst>
        </pc:graphicFrameChg>
        <pc:picChg chg="add del mod">
          <ac:chgData name="P.PRUDHVI KRISHNA" userId="ae33ed58f1be88ca" providerId="LiveId" clId="{89A9EB3C-3329-47EE-8D00-8A071A56700D}" dt="2023-05-26T10:27:33.772" v="1112" actId="1036"/>
          <ac:picMkLst>
            <pc:docMk/>
            <pc:sldMk cId="2366578218" sldId="277"/>
            <ac:picMk id="20" creationId="{1A5F02FB-FDF1-427A-AB2F-50F09EBEE54E}"/>
          </ac:picMkLst>
        </pc:picChg>
      </pc:sldChg>
      <pc:sldChg chg="addSp modSp mod">
        <pc:chgData name="P.PRUDHVI KRISHNA" userId="ae33ed58f1be88ca" providerId="LiveId" clId="{89A9EB3C-3329-47EE-8D00-8A071A56700D}" dt="2023-05-26T09:47:53.292" v="125" actId="14100"/>
        <pc:sldMkLst>
          <pc:docMk/>
          <pc:sldMk cId="1725568416" sldId="281"/>
        </pc:sldMkLst>
        <pc:spChg chg="mod">
          <ac:chgData name="P.PRUDHVI KRISHNA" userId="ae33ed58f1be88ca" providerId="LiveId" clId="{89A9EB3C-3329-47EE-8D00-8A071A56700D}" dt="2023-05-26T09:46:42.255" v="118" actId="2711"/>
          <ac:spMkLst>
            <pc:docMk/>
            <pc:sldMk cId="1725568416" sldId="281"/>
            <ac:spMk id="2" creationId="{28BAA8DA-C40B-4AB9-9407-30FB70335152}"/>
          </ac:spMkLst>
        </pc:spChg>
        <pc:spChg chg="mod">
          <ac:chgData name="P.PRUDHVI KRISHNA" userId="ae33ed58f1be88ca" providerId="LiveId" clId="{89A9EB3C-3329-47EE-8D00-8A071A56700D}" dt="2023-05-26T09:45:16.593" v="44" actId="14100"/>
          <ac:spMkLst>
            <pc:docMk/>
            <pc:sldMk cId="1725568416" sldId="281"/>
            <ac:spMk id="12" creationId="{B28A8D9C-5123-4D2B-9272-016EF90E0E50}"/>
          </ac:spMkLst>
        </pc:spChg>
        <pc:picChg chg="add mod">
          <ac:chgData name="P.PRUDHVI KRISHNA" userId="ae33ed58f1be88ca" providerId="LiveId" clId="{89A9EB3C-3329-47EE-8D00-8A071A56700D}" dt="2023-05-26T09:47:53.292" v="125" actId="14100"/>
          <ac:picMkLst>
            <pc:docMk/>
            <pc:sldMk cId="1725568416" sldId="281"/>
            <ac:picMk id="16" creationId="{8373499D-F194-AD22-7BDE-0BFE26394826}"/>
          </ac:picMkLst>
        </pc:picChg>
      </pc:sldChg>
      <pc:sldChg chg="addSp delSp modSp mod ord">
        <pc:chgData name="P.PRUDHVI KRISHNA" userId="ae33ed58f1be88ca" providerId="LiveId" clId="{89A9EB3C-3329-47EE-8D00-8A071A56700D}" dt="2023-05-26T14:18:32.401" v="2152"/>
        <pc:sldMkLst>
          <pc:docMk/>
          <pc:sldMk cId="4021511427" sldId="282"/>
        </pc:sldMkLst>
        <pc:spChg chg="add del mod">
          <ac:chgData name="P.PRUDHVI KRISHNA" userId="ae33ed58f1be88ca" providerId="LiveId" clId="{89A9EB3C-3329-47EE-8D00-8A071A56700D}" dt="2023-05-26T14:16:58.659" v="2141" actId="478"/>
          <ac:spMkLst>
            <pc:docMk/>
            <pc:sldMk cId="4021511427" sldId="282"/>
            <ac:spMk id="3" creationId="{940CF38E-1AA8-0121-0013-720F0FD0456C}"/>
          </ac:spMkLst>
        </pc:spChg>
        <pc:spChg chg="add del mod">
          <ac:chgData name="P.PRUDHVI KRISHNA" userId="ae33ed58f1be88ca" providerId="LiveId" clId="{89A9EB3C-3329-47EE-8D00-8A071A56700D}" dt="2023-05-26T14:17:09.405" v="2143" actId="478"/>
          <ac:spMkLst>
            <pc:docMk/>
            <pc:sldMk cId="4021511427" sldId="282"/>
            <ac:spMk id="5" creationId="{B7C546DD-CCC8-4B18-22F5-8A3DA7B3F626}"/>
          </ac:spMkLst>
        </pc:spChg>
        <pc:spChg chg="add mod">
          <ac:chgData name="P.PRUDHVI KRISHNA" userId="ae33ed58f1be88ca" providerId="LiveId" clId="{89A9EB3C-3329-47EE-8D00-8A071A56700D}" dt="2023-05-26T14:17:23.279" v="2147" actId="1037"/>
          <ac:spMkLst>
            <pc:docMk/>
            <pc:sldMk cId="4021511427" sldId="282"/>
            <ac:spMk id="6" creationId="{F6928375-DCC7-B2C4-BB3A-FC3C1257211F}"/>
          </ac:spMkLst>
        </pc:spChg>
        <pc:spChg chg="del mod">
          <ac:chgData name="P.PRUDHVI KRISHNA" userId="ae33ed58f1be88ca" providerId="LiveId" clId="{89A9EB3C-3329-47EE-8D00-8A071A56700D}" dt="2023-05-26T14:16:56.400" v="2140" actId="478"/>
          <ac:spMkLst>
            <pc:docMk/>
            <pc:sldMk cId="4021511427" sldId="282"/>
            <ac:spMk id="34" creationId="{3749FE94-FC7C-4359-A56E-6C7A87BDEE87}"/>
          </ac:spMkLst>
        </pc:spChg>
        <pc:spChg chg="del">
          <ac:chgData name="P.PRUDHVI KRISHNA" userId="ae33ed58f1be88ca" providerId="LiveId" clId="{89A9EB3C-3329-47EE-8D00-8A071A56700D}" dt="2023-05-26T14:17:04.492" v="2142" actId="478"/>
          <ac:spMkLst>
            <pc:docMk/>
            <pc:sldMk cId="4021511427" sldId="282"/>
            <ac:spMk id="35" creationId="{3F200E92-5A1F-40B7-AE02-46929BC459EA}"/>
          </ac:spMkLst>
        </pc:spChg>
        <pc:graphicFrameChg chg="add mod modGraphic">
          <ac:chgData name="P.PRUDHVI KRISHNA" userId="ae33ed58f1be88ca" providerId="LiveId" clId="{89A9EB3C-3329-47EE-8D00-8A071A56700D}" dt="2023-05-26T14:18:09.304" v="2150" actId="113"/>
          <ac:graphicFrameMkLst>
            <pc:docMk/>
            <pc:sldMk cId="4021511427" sldId="282"/>
            <ac:graphicFrameMk id="7" creationId="{AC434C1B-B2F4-C3F0-AB05-27CEAAB33612}"/>
          </ac:graphicFrameMkLst>
        </pc:graphicFrameChg>
      </pc:sldChg>
      <pc:sldChg chg="addSp delSp modSp mod ord">
        <pc:chgData name="P.PRUDHVI KRISHNA" userId="ae33ed58f1be88ca" providerId="LiveId" clId="{89A9EB3C-3329-47EE-8D00-8A071A56700D}" dt="2023-05-26T18:52:07.711" v="3798" actId="2711"/>
        <pc:sldMkLst>
          <pc:docMk/>
          <pc:sldMk cId="2118823178" sldId="283"/>
        </pc:sldMkLst>
        <pc:spChg chg="add del mod">
          <ac:chgData name="P.PRUDHVI KRISHNA" userId="ae33ed58f1be88ca" providerId="LiveId" clId="{89A9EB3C-3329-47EE-8D00-8A071A56700D}" dt="2023-05-26T13:29:17.930" v="1468" actId="931"/>
          <ac:spMkLst>
            <pc:docMk/>
            <pc:sldMk cId="2118823178" sldId="283"/>
            <ac:spMk id="3" creationId="{2B3653B8-C7BE-D40A-700A-282F13E71FB9}"/>
          </ac:spMkLst>
        </pc:spChg>
        <pc:spChg chg="mod">
          <ac:chgData name="P.PRUDHVI KRISHNA" userId="ae33ed58f1be88ca" providerId="LiveId" clId="{89A9EB3C-3329-47EE-8D00-8A071A56700D}" dt="2023-05-26T13:40:17.458" v="1606" actId="1036"/>
          <ac:spMkLst>
            <pc:docMk/>
            <pc:sldMk cId="2118823178" sldId="283"/>
            <ac:spMk id="4" creationId="{DFF36EE7-AE57-42F4-ACA9-A328C1F4EA02}"/>
          </ac:spMkLst>
        </pc:spChg>
        <pc:spChg chg="add del mod">
          <ac:chgData name="P.PRUDHVI KRISHNA" userId="ae33ed58f1be88ca" providerId="LiveId" clId="{89A9EB3C-3329-47EE-8D00-8A071A56700D}" dt="2023-05-26T13:34:06.895" v="1500" actId="478"/>
          <ac:spMkLst>
            <pc:docMk/>
            <pc:sldMk cId="2118823178" sldId="283"/>
            <ac:spMk id="12" creationId="{EFDE8923-75AC-685E-8319-E69429F733D1}"/>
          </ac:spMkLst>
        </pc:spChg>
        <pc:spChg chg="add del mod">
          <ac:chgData name="P.PRUDHVI KRISHNA" userId="ae33ed58f1be88ca" providerId="LiveId" clId="{89A9EB3C-3329-47EE-8D00-8A071A56700D}" dt="2023-05-26T13:32:16.166" v="1487" actId="478"/>
          <ac:spMkLst>
            <pc:docMk/>
            <pc:sldMk cId="2118823178" sldId="283"/>
            <ac:spMk id="16" creationId="{B82E94B7-9924-7159-652E-1E590136AB0B}"/>
          </ac:spMkLst>
        </pc:spChg>
        <pc:spChg chg="mod">
          <ac:chgData name="P.PRUDHVI KRISHNA" userId="ae33ed58f1be88ca" providerId="LiveId" clId="{89A9EB3C-3329-47EE-8D00-8A071A56700D}" dt="2023-05-26T13:32:01.165" v="1480"/>
          <ac:spMkLst>
            <pc:docMk/>
            <pc:sldMk cId="2118823178" sldId="283"/>
            <ac:spMk id="21" creationId="{F9185164-B919-E812-AC50-01020D8BB234}"/>
          </ac:spMkLst>
        </pc:spChg>
        <pc:spChg chg="del mod">
          <ac:chgData name="P.PRUDHVI KRISHNA" userId="ae33ed58f1be88ca" providerId="LiveId" clId="{89A9EB3C-3329-47EE-8D00-8A071A56700D}" dt="2023-05-26T13:35:17.376" v="1523" actId="478"/>
          <ac:spMkLst>
            <pc:docMk/>
            <pc:sldMk cId="2118823178" sldId="283"/>
            <ac:spMk id="23" creationId="{B88939B0-5B9A-4423-AFD1-CF6B22268795}"/>
          </ac:spMkLst>
        </pc:spChg>
        <pc:spChg chg="del mod">
          <ac:chgData name="P.PRUDHVI KRISHNA" userId="ae33ed58f1be88ca" providerId="LiveId" clId="{89A9EB3C-3329-47EE-8D00-8A071A56700D}" dt="2023-05-26T13:34:01.996" v="1496" actId="478"/>
          <ac:spMkLst>
            <pc:docMk/>
            <pc:sldMk cId="2118823178" sldId="283"/>
            <ac:spMk id="24" creationId="{C3930A4E-1302-4AC9-86A3-C4E8AF186ED8}"/>
          </ac:spMkLst>
        </pc:spChg>
        <pc:spChg chg="mod">
          <ac:chgData name="P.PRUDHVI KRISHNA" userId="ae33ed58f1be88ca" providerId="LiveId" clId="{89A9EB3C-3329-47EE-8D00-8A071A56700D}" dt="2023-05-26T13:32:01.165" v="1480"/>
          <ac:spMkLst>
            <pc:docMk/>
            <pc:sldMk cId="2118823178" sldId="283"/>
            <ac:spMk id="25" creationId="{2837B962-DD90-2BB6-B549-B790536CD8AF}"/>
          </ac:spMkLst>
        </pc:spChg>
        <pc:spChg chg="mod">
          <ac:chgData name="P.PRUDHVI KRISHNA" userId="ae33ed58f1be88ca" providerId="LiveId" clId="{89A9EB3C-3329-47EE-8D00-8A071A56700D}" dt="2023-05-26T13:32:01.165" v="1480"/>
          <ac:spMkLst>
            <pc:docMk/>
            <pc:sldMk cId="2118823178" sldId="283"/>
            <ac:spMk id="26" creationId="{DF56C2EF-96EA-7A00-75F5-9D52C3850DD6}"/>
          </ac:spMkLst>
        </pc:spChg>
        <pc:spChg chg="add del mod">
          <ac:chgData name="P.PRUDHVI KRISHNA" userId="ae33ed58f1be88ca" providerId="LiveId" clId="{89A9EB3C-3329-47EE-8D00-8A071A56700D}" dt="2023-05-26T13:32:25.112" v="1489" actId="931"/>
          <ac:spMkLst>
            <pc:docMk/>
            <pc:sldMk cId="2118823178" sldId="283"/>
            <ac:spMk id="28" creationId="{EBA6389A-C274-23D2-3D4C-3ADA9D01C68F}"/>
          </ac:spMkLst>
        </pc:spChg>
        <pc:spChg chg="add del mod">
          <ac:chgData name="P.PRUDHVI KRISHNA" userId="ae33ed58f1be88ca" providerId="LiveId" clId="{89A9EB3C-3329-47EE-8D00-8A071A56700D}" dt="2023-05-26T13:33:34.570" v="1491" actId="931"/>
          <ac:spMkLst>
            <pc:docMk/>
            <pc:sldMk cId="2118823178" sldId="283"/>
            <ac:spMk id="32" creationId="{18980611-4764-B5BB-1F2E-C4B2F8186055}"/>
          </ac:spMkLst>
        </pc:spChg>
        <pc:spChg chg="mod">
          <ac:chgData name="P.PRUDHVI KRISHNA" userId="ae33ed58f1be88ca" providerId="LiveId" clId="{89A9EB3C-3329-47EE-8D00-8A071A56700D}" dt="2023-05-26T13:33:40.881" v="1493"/>
          <ac:spMkLst>
            <pc:docMk/>
            <pc:sldMk cId="2118823178" sldId="283"/>
            <ac:spMk id="38" creationId="{E87F47BE-B4A9-4853-90DC-AE33BB182F35}"/>
          </ac:spMkLst>
        </pc:spChg>
        <pc:spChg chg="mod">
          <ac:chgData name="P.PRUDHVI KRISHNA" userId="ae33ed58f1be88ca" providerId="LiveId" clId="{89A9EB3C-3329-47EE-8D00-8A071A56700D}" dt="2023-05-26T13:33:40.881" v="1493"/>
          <ac:spMkLst>
            <pc:docMk/>
            <pc:sldMk cId="2118823178" sldId="283"/>
            <ac:spMk id="39" creationId="{7C0021A4-E0DA-169A-9191-80E50FC64DBD}"/>
          </ac:spMkLst>
        </pc:spChg>
        <pc:spChg chg="mod">
          <ac:chgData name="P.PRUDHVI KRISHNA" userId="ae33ed58f1be88ca" providerId="LiveId" clId="{89A9EB3C-3329-47EE-8D00-8A071A56700D}" dt="2023-05-26T13:33:40.881" v="1493"/>
          <ac:spMkLst>
            <pc:docMk/>
            <pc:sldMk cId="2118823178" sldId="283"/>
            <ac:spMk id="40" creationId="{3A82655C-6214-91D4-AB49-F98D314D1C29}"/>
          </ac:spMkLst>
        </pc:spChg>
        <pc:spChg chg="add del mod">
          <ac:chgData name="P.PRUDHVI KRISHNA" userId="ae33ed58f1be88ca" providerId="LiveId" clId="{89A9EB3C-3329-47EE-8D00-8A071A56700D}" dt="2023-05-26T13:34:04.001" v="1498" actId="478"/>
          <ac:spMkLst>
            <pc:docMk/>
            <pc:sldMk cId="2118823178" sldId="283"/>
            <ac:spMk id="42" creationId="{0F9BBDCF-A69D-EBDA-0824-2887D8042CDD}"/>
          </ac:spMkLst>
        </pc:spChg>
        <pc:spChg chg="add del mod">
          <ac:chgData name="P.PRUDHVI KRISHNA" userId="ae33ed58f1be88ca" providerId="LiveId" clId="{89A9EB3C-3329-47EE-8D00-8A071A56700D}" dt="2023-05-26T13:34:15.312" v="1503" actId="478"/>
          <ac:spMkLst>
            <pc:docMk/>
            <pc:sldMk cId="2118823178" sldId="283"/>
            <ac:spMk id="44" creationId="{E7C35886-B33B-DEFA-FB12-6B4CE981BF03}"/>
          </ac:spMkLst>
        </pc:spChg>
        <pc:spChg chg="add del mod">
          <ac:chgData name="P.PRUDHVI KRISHNA" userId="ae33ed58f1be88ca" providerId="LiveId" clId="{89A9EB3C-3329-47EE-8D00-8A071A56700D}" dt="2023-05-26T13:35:19.285" v="1524" actId="478"/>
          <ac:spMkLst>
            <pc:docMk/>
            <pc:sldMk cId="2118823178" sldId="283"/>
            <ac:spMk id="46" creationId="{E99C1D4C-BF34-080E-75C5-3254E5E4198B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47" creationId="{3C34564D-3611-B304-ED91-26B25436A65E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48" creationId="{AA4F7FAE-7026-B9D2-52BF-4FFA4BEB3F02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49" creationId="{7DCB6493-B8E1-DC98-1C7A-8CA36AD806A8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50" creationId="{1C829390-64C2-6428-0161-0797D4C579F3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51" creationId="{EF756BBC-0B0E-B2C9-F2EA-A6C3FD7EB0E0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52" creationId="{8ABAF334-C257-D1A4-0C2C-21E6541EF15F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53" creationId="{DA9B3773-C123-D481-EECB-7B87AE6AF43C}"/>
          </ac:spMkLst>
        </pc:spChg>
        <pc:spChg chg="add del mod">
          <ac:chgData name="P.PRUDHVI KRISHNA" userId="ae33ed58f1be88ca" providerId="LiveId" clId="{89A9EB3C-3329-47EE-8D00-8A071A56700D}" dt="2023-05-26T13:36:03.152" v="1528"/>
          <ac:spMkLst>
            <pc:docMk/>
            <pc:sldMk cId="2118823178" sldId="283"/>
            <ac:spMk id="54" creationId="{AB735F0D-431C-8E74-A0A1-2E74F4140CDD}"/>
          </ac:spMkLst>
        </pc:spChg>
        <pc:spChg chg="add mod">
          <ac:chgData name="P.PRUDHVI KRISHNA" userId="ae33ed58f1be88ca" providerId="LiveId" clId="{89A9EB3C-3329-47EE-8D00-8A071A56700D}" dt="2023-05-26T18:51:32.711" v="3791" actId="255"/>
          <ac:spMkLst>
            <pc:docMk/>
            <pc:sldMk cId="2118823178" sldId="283"/>
            <ac:spMk id="63" creationId="{37046E6E-4838-BD8B-9C13-FD7A17396709}"/>
          </ac:spMkLst>
        </pc:spChg>
        <pc:spChg chg="add mod">
          <ac:chgData name="P.PRUDHVI KRISHNA" userId="ae33ed58f1be88ca" providerId="LiveId" clId="{89A9EB3C-3329-47EE-8D00-8A071A56700D}" dt="2023-05-26T18:51:37.910" v="3792" actId="2711"/>
          <ac:spMkLst>
            <pc:docMk/>
            <pc:sldMk cId="2118823178" sldId="283"/>
            <ac:spMk id="64" creationId="{299663FF-B000-56E9-B726-234583DF5DB8}"/>
          </ac:spMkLst>
        </pc:spChg>
        <pc:spChg chg="add mod">
          <ac:chgData name="P.PRUDHVI KRISHNA" userId="ae33ed58f1be88ca" providerId="LiveId" clId="{89A9EB3C-3329-47EE-8D00-8A071A56700D}" dt="2023-05-26T18:51:43.368" v="3793" actId="2711"/>
          <ac:spMkLst>
            <pc:docMk/>
            <pc:sldMk cId="2118823178" sldId="283"/>
            <ac:spMk id="65" creationId="{B18758C6-FDC1-2173-3D98-AEE4D0568433}"/>
          </ac:spMkLst>
        </pc:spChg>
        <pc:spChg chg="add mod">
          <ac:chgData name="P.PRUDHVI KRISHNA" userId="ae33ed58f1be88ca" providerId="LiveId" clId="{89A9EB3C-3329-47EE-8D00-8A071A56700D}" dt="2023-05-26T18:51:48.424" v="3794" actId="2711"/>
          <ac:spMkLst>
            <pc:docMk/>
            <pc:sldMk cId="2118823178" sldId="283"/>
            <ac:spMk id="66" creationId="{9203A19F-DC3F-5E2A-BBD9-CACB80573208}"/>
          </ac:spMkLst>
        </pc:spChg>
        <pc:spChg chg="add mod">
          <ac:chgData name="P.PRUDHVI KRISHNA" userId="ae33ed58f1be88ca" providerId="LiveId" clId="{89A9EB3C-3329-47EE-8D00-8A071A56700D}" dt="2023-05-26T18:51:53.611" v="3795" actId="2711"/>
          <ac:spMkLst>
            <pc:docMk/>
            <pc:sldMk cId="2118823178" sldId="283"/>
            <ac:spMk id="67" creationId="{2208E669-32A6-4E73-F69F-030EB70C2146}"/>
          </ac:spMkLst>
        </pc:spChg>
        <pc:spChg chg="add mod">
          <ac:chgData name="P.PRUDHVI KRISHNA" userId="ae33ed58f1be88ca" providerId="LiveId" clId="{89A9EB3C-3329-47EE-8D00-8A071A56700D}" dt="2023-05-26T18:51:58.860" v="3796" actId="2711"/>
          <ac:spMkLst>
            <pc:docMk/>
            <pc:sldMk cId="2118823178" sldId="283"/>
            <ac:spMk id="68" creationId="{C23EAB6D-071B-7500-20A6-65071CA611EC}"/>
          </ac:spMkLst>
        </pc:spChg>
        <pc:spChg chg="add mod">
          <ac:chgData name="P.PRUDHVI KRISHNA" userId="ae33ed58f1be88ca" providerId="LiveId" clId="{89A9EB3C-3329-47EE-8D00-8A071A56700D}" dt="2023-05-26T18:52:03.148" v="3797" actId="2711"/>
          <ac:spMkLst>
            <pc:docMk/>
            <pc:sldMk cId="2118823178" sldId="283"/>
            <ac:spMk id="69" creationId="{C917AF99-113E-36F1-CAA0-D0D7CEFC3B2B}"/>
          </ac:spMkLst>
        </pc:spChg>
        <pc:spChg chg="add mod">
          <ac:chgData name="P.PRUDHVI KRISHNA" userId="ae33ed58f1be88ca" providerId="LiveId" clId="{89A9EB3C-3329-47EE-8D00-8A071A56700D}" dt="2023-05-26T18:52:07.711" v="3798" actId="2711"/>
          <ac:spMkLst>
            <pc:docMk/>
            <pc:sldMk cId="2118823178" sldId="283"/>
            <ac:spMk id="70" creationId="{247889B8-5C41-7F64-911D-CC031719A0DC}"/>
          </ac:spMkLst>
        </pc:spChg>
        <pc:grpChg chg="add del mod">
          <ac:chgData name="P.PRUDHVI KRISHNA" userId="ae33ed58f1be88ca" providerId="LiveId" clId="{89A9EB3C-3329-47EE-8D00-8A071A56700D}" dt="2023-05-26T13:33:40.033" v="1492" actId="478"/>
          <ac:grpSpMkLst>
            <pc:docMk/>
            <pc:sldMk cId="2118823178" sldId="283"/>
            <ac:grpSpMk id="11" creationId="{AB025618-C830-4992-9CD3-D9E49BC79E67}"/>
          </ac:grpSpMkLst>
        </pc:grpChg>
        <pc:grpChg chg="add del mod">
          <ac:chgData name="P.PRUDHVI KRISHNA" userId="ae33ed58f1be88ca" providerId="LiveId" clId="{89A9EB3C-3329-47EE-8D00-8A071A56700D}" dt="2023-05-26T13:32:14.284" v="1483"/>
          <ac:grpSpMkLst>
            <pc:docMk/>
            <pc:sldMk cId="2118823178" sldId="283"/>
            <ac:grpSpMk id="20" creationId="{54F645DB-612C-475F-40ED-C14F74AE1D21}"/>
          </ac:grpSpMkLst>
        </pc:grpChg>
        <pc:grpChg chg="add mod">
          <ac:chgData name="P.PRUDHVI KRISHNA" userId="ae33ed58f1be88ca" providerId="LiveId" clId="{89A9EB3C-3329-47EE-8D00-8A071A56700D}" dt="2023-05-26T13:38:36.248" v="1553" actId="1076"/>
          <ac:grpSpMkLst>
            <pc:docMk/>
            <pc:sldMk cId="2118823178" sldId="283"/>
            <ac:grpSpMk id="37" creationId="{BF46CD5D-110D-2D87-0566-195A1BB9A979}"/>
          </ac:grpSpMkLst>
        </pc:grpChg>
        <pc:picChg chg="add del mod">
          <ac:chgData name="P.PRUDHVI KRISHNA" userId="ae33ed58f1be88ca" providerId="LiveId" clId="{89A9EB3C-3329-47EE-8D00-8A071A56700D}" dt="2023-05-26T13:29:42.893" v="1474" actId="478"/>
          <ac:picMkLst>
            <pc:docMk/>
            <pc:sldMk cId="2118823178" sldId="283"/>
            <ac:picMk id="6" creationId="{02F3652C-5A0F-CBF7-F83F-9B0D640A849C}"/>
          </ac:picMkLst>
        </pc:picChg>
        <pc:picChg chg="add del">
          <ac:chgData name="P.PRUDHVI KRISHNA" userId="ae33ed58f1be88ca" providerId="LiveId" clId="{89A9EB3C-3329-47EE-8D00-8A071A56700D}" dt="2023-05-26T13:32:19.819" v="1488" actId="478"/>
          <ac:picMkLst>
            <pc:docMk/>
            <pc:sldMk cId="2118823178" sldId="283"/>
            <ac:picMk id="7" creationId="{3111B687-3781-4457-A624-86311FC69082}"/>
          </ac:picMkLst>
        </pc:picChg>
        <pc:picChg chg="add del mod">
          <ac:chgData name="P.PRUDHVI KRISHNA" userId="ae33ed58f1be88ca" providerId="LiveId" clId="{89A9EB3C-3329-47EE-8D00-8A071A56700D}" dt="2023-05-26T13:32:15.635" v="1486" actId="931"/>
          <ac:picMkLst>
            <pc:docMk/>
            <pc:sldMk cId="2118823178" sldId="283"/>
            <ac:picMk id="19" creationId="{896C5C54-19AB-CB8E-4455-7B7DF44FFE7A}"/>
          </ac:picMkLst>
        </pc:picChg>
        <pc:picChg chg="add del mod">
          <ac:chgData name="P.PRUDHVI KRISHNA" userId="ae33ed58f1be88ca" providerId="LiveId" clId="{89A9EB3C-3329-47EE-8D00-8A071A56700D}" dt="2023-05-26T13:32:27.323" v="1490" actId="478"/>
          <ac:picMkLst>
            <pc:docMk/>
            <pc:sldMk cId="2118823178" sldId="283"/>
            <ac:picMk id="30" creationId="{1AD431F3-2032-2341-1A10-25D37F9A0590}"/>
          </ac:picMkLst>
        </pc:picChg>
        <pc:picChg chg="add mod">
          <ac:chgData name="P.PRUDHVI KRISHNA" userId="ae33ed58f1be88ca" providerId="LiveId" clId="{89A9EB3C-3329-47EE-8D00-8A071A56700D}" dt="2023-05-26T13:33:34.570" v="1491" actId="931"/>
          <ac:picMkLst>
            <pc:docMk/>
            <pc:sldMk cId="2118823178" sldId="283"/>
            <ac:picMk id="34" creationId="{58655CA9-7AEB-1F2B-9948-1D37FF1F5E5C}"/>
          </ac:picMkLst>
        </pc:picChg>
        <pc:picChg chg="del mod">
          <ac:chgData name="P.PRUDHVI KRISHNA" userId="ae33ed58f1be88ca" providerId="LiveId" clId="{89A9EB3C-3329-47EE-8D00-8A071A56700D}" dt="2023-05-26T13:28:43.393" v="1464" actId="478"/>
          <ac:picMkLst>
            <pc:docMk/>
            <pc:sldMk cId="2118823178" sldId="283"/>
            <ac:picMk id="35" creationId="{56174A3F-A7B3-40BE-88BD-1796890E4B44}"/>
          </ac:picMkLst>
        </pc:picChg>
        <pc:picChg chg="del">
          <ac:chgData name="P.PRUDHVI KRISHNA" userId="ae33ed58f1be88ca" providerId="LiveId" clId="{89A9EB3C-3329-47EE-8D00-8A071A56700D}" dt="2023-05-26T13:34:12.475" v="1502" actId="478"/>
          <ac:picMkLst>
            <pc:docMk/>
            <pc:sldMk cId="2118823178" sldId="283"/>
            <ac:picMk id="36" creationId="{A960174C-A9DE-472D-BF1C-B13108BD70B7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55" creationId="{5C62E585-15E7-713D-2018-F173839B986E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56" creationId="{83940D9F-CEA2-8C70-DD56-7CF50DA1640A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57" creationId="{8FAC38F0-36C8-53EE-AA05-10B7E28AA2A9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58" creationId="{151BA3CC-E3F2-9727-5E4B-0205D54C9023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59" creationId="{58594B11-123D-7C47-141E-2B1552F3EDB3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60" creationId="{F9858BC7-89A6-CF9A-33D6-CD3F26D5A114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61" creationId="{05D558E0-0025-8EC9-6672-CFE9E4ED980F}"/>
          </ac:picMkLst>
        </pc:picChg>
        <pc:picChg chg="add del mod">
          <ac:chgData name="P.PRUDHVI KRISHNA" userId="ae33ed58f1be88ca" providerId="LiveId" clId="{89A9EB3C-3329-47EE-8D00-8A071A56700D}" dt="2023-05-26T13:36:03.152" v="1528"/>
          <ac:picMkLst>
            <pc:docMk/>
            <pc:sldMk cId="2118823178" sldId="283"/>
            <ac:picMk id="62" creationId="{839046B9-F0DF-9447-D0A0-ECAF1FD21285}"/>
          </ac:picMkLst>
        </pc:picChg>
        <pc:picChg chg="add mod">
          <ac:chgData name="P.PRUDHVI KRISHNA" userId="ae33ed58f1be88ca" providerId="LiveId" clId="{89A9EB3C-3329-47EE-8D00-8A071A56700D}" dt="2023-05-26T13:36:29.643" v="1531" actId="1076"/>
          <ac:picMkLst>
            <pc:docMk/>
            <pc:sldMk cId="2118823178" sldId="283"/>
            <ac:picMk id="71" creationId="{3416D067-5041-50A4-67C6-D17DA1F32F0B}"/>
          </ac:picMkLst>
        </pc:picChg>
        <pc:picChg chg="add mod">
          <ac:chgData name="P.PRUDHVI KRISHNA" userId="ae33ed58f1be88ca" providerId="LiveId" clId="{89A9EB3C-3329-47EE-8D00-8A071A56700D}" dt="2023-05-26T13:39:58.425" v="1570" actId="1036"/>
          <ac:picMkLst>
            <pc:docMk/>
            <pc:sldMk cId="2118823178" sldId="283"/>
            <ac:picMk id="72" creationId="{F8704857-0ABE-8DAD-25D4-5FA55813C9E5}"/>
          </ac:picMkLst>
        </pc:picChg>
        <pc:picChg chg="add mod">
          <ac:chgData name="P.PRUDHVI KRISHNA" userId="ae33ed58f1be88ca" providerId="LiveId" clId="{89A9EB3C-3329-47EE-8D00-8A071A56700D}" dt="2023-05-26T13:36:52.452" v="1537" actId="1076"/>
          <ac:picMkLst>
            <pc:docMk/>
            <pc:sldMk cId="2118823178" sldId="283"/>
            <ac:picMk id="73" creationId="{7E2494D0-B70F-2635-F7BA-1DA2DF11B67B}"/>
          </ac:picMkLst>
        </pc:picChg>
        <pc:picChg chg="add mod">
          <ac:chgData name="P.PRUDHVI KRISHNA" userId="ae33ed58f1be88ca" providerId="LiveId" clId="{89A9EB3C-3329-47EE-8D00-8A071A56700D}" dt="2023-05-26T13:37:06.502" v="1539" actId="1076"/>
          <ac:picMkLst>
            <pc:docMk/>
            <pc:sldMk cId="2118823178" sldId="283"/>
            <ac:picMk id="74" creationId="{C7FF1A41-0AE6-08E7-47ED-C3E82BF22533}"/>
          </ac:picMkLst>
        </pc:picChg>
        <pc:picChg chg="add mod">
          <ac:chgData name="P.PRUDHVI KRISHNA" userId="ae33ed58f1be88ca" providerId="LiveId" clId="{89A9EB3C-3329-47EE-8D00-8A071A56700D}" dt="2023-05-26T13:37:26.737" v="1541" actId="1076"/>
          <ac:picMkLst>
            <pc:docMk/>
            <pc:sldMk cId="2118823178" sldId="283"/>
            <ac:picMk id="75" creationId="{111BE6AC-6481-4536-62D1-C7828E0653BE}"/>
          </ac:picMkLst>
        </pc:picChg>
        <pc:picChg chg="add mod">
          <ac:chgData name="P.PRUDHVI KRISHNA" userId="ae33ed58f1be88ca" providerId="LiveId" clId="{89A9EB3C-3329-47EE-8D00-8A071A56700D}" dt="2023-05-26T13:40:03.219" v="1585" actId="1036"/>
          <ac:picMkLst>
            <pc:docMk/>
            <pc:sldMk cId="2118823178" sldId="283"/>
            <ac:picMk id="76" creationId="{D5518785-D922-ED68-44EF-DC2C5A1D842A}"/>
          </ac:picMkLst>
        </pc:picChg>
        <pc:picChg chg="add mod">
          <ac:chgData name="P.PRUDHVI KRISHNA" userId="ae33ed58f1be88ca" providerId="LiveId" clId="{89A9EB3C-3329-47EE-8D00-8A071A56700D}" dt="2023-05-26T13:38:05.283" v="1546" actId="1076"/>
          <ac:picMkLst>
            <pc:docMk/>
            <pc:sldMk cId="2118823178" sldId="283"/>
            <ac:picMk id="77" creationId="{A8F248C4-71A7-62C8-76ED-04C76DECA49A}"/>
          </ac:picMkLst>
        </pc:picChg>
        <pc:picChg chg="add mod">
          <ac:chgData name="P.PRUDHVI KRISHNA" userId="ae33ed58f1be88ca" providerId="LiveId" clId="{89A9EB3C-3329-47EE-8D00-8A071A56700D}" dt="2023-05-26T13:38:32.790" v="1551" actId="1076"/>
          <ac:picMkLst>
            <pc:docMk/>
            <pc:sldMk cId="2118823178" sldId="283"/>
            <ac:picMk id="78" creationId="{DB013C7A-919F-2BA8-6084-D2DA1453047F}"/>
          </ac:picMkLst>
        </pc:picChg>
      </pc:sldChg>
      <pc:sldChg chg="addSp delSp modSp mod ord">
        <pc:chgData name="P.PRUDHVI KRISHNA" userId="ae33ed58f1be88ca" providerId="LiveId" clId="{89A9EB3C-3329-47EE-8D00-8A071A56700D}" dt="2023-05-26T14:22:45.478" v="2213" actId="478"/>
        <pc:sldMkLst>
          <pc:docMk/>
          <pc:sldMk cId="3711219654" sldId="284"/>
        </pc:sldMkLst>
        <pc:spChg chg="add mod">
          <ac:chgData name="P.PRUDHVI KRISHNA" userId="ae33ed58f1be88ca" providerId="LiveId" clId="{89A9EB3C-3329-47EE-8D00-8A071A56700D}" dt="2023-05-26T14:11:20.196" v="2087" actId="1076"/>
          <ac:spMkLst>
            <pc:docMk/>
            <pc:sldMk cId="3711219654" sldId="284"/>
            <ac:spMk id="2" creationId="{BCFEFB3B-B9D0-8F37-0409-716DC6DDADE5}"/>
          </ac:spMkLst>
        </pc:spChg>
        <pc:spChg chg="del mod">
          <ac:chgData name="P.PRUDHVI KRISHNA" userId="ae33ed58f1be88ca" providerId="LiveId" clId="{89A9EB3C-3329-47EE-8D00-8A071A56700D}" dt="2023-05-26T13:41:06.699" v="1612" actId="478"/>
          <ac:spMkLst>
            <pc:docMk/>
            <pc:sldMk cId="3711219654" sldId="284"/>
            <ac:spMk id="4" creationId="{DFF36EE7-AE57-42F4-ACA9-A328C1F4EA02}"/>
          </ac:spMkLst>
        </pc:spChg>
        <pc:spChg chg="add del mod">
          <ac:chgData name="P.PRUDHVI KRISHNA" userId="ae33ed58f1be88ca" providerId="LiveId" clId="{89A9EB3C-3329-47EE-8D00-8A071A56700D}" dt="2023-05-26T13:46:40.767" v="1666" actId="478"/>
          <ac:spMkLst>
            <pc:docMk/>
            <pc:sldMk cId="3711219654" sldId="284"/>
            <ac:spMk id="6" creationId="{76A404BB-7331-929B-8620-94C6951F3A4D}"/>
          </ac:spMkLst>
        </pc:spChg>
        <pc:spChg chg="add del mod">
          <ac:chgData name="P.PRUDHVI KRISHNA" userId="ae33ed58f1be88ca" providerId="LiveId" clId="{89A9EB3C-3329-47EE-8D00-8A071A56700D}" dt="2023-05-26T14:10:38.159" v="2078" actId="478"/>
          <ac:spMkLst>
            <pc:docMk/>
            <pc:sldMk cId="3711219654" sldId="284"/>
            <ac:spMk id="11" creationId="{7D11EFA3-1A7A-66B3-C80C-E109230976F9}"/>
          </ac:spMkLst>
        </pc:spChg>
        <pc:spChg chg="add del mod">
          <ac:chgData name="P.PRUDHVI KRISHNA" userId="ae33ed58f1be88ca" providerId="LiveId" clId="{89A9EB3C-3329-47EE-8D00-8A071A56700D}" dt="2023-05-26T14:10:42.736" v="2080" actId="478"/>
          <ac:spMkLst>
            <pc:docMk/>
            <pc:sldMk cId="3711219654" sldId="284"/>
            <ac:spMk id="13" creationId="{39E861AD-0E0B-0BCB-22D9-6797AF63B366}"/>
          </ac:spMkLst>
        </pc:spChg>
        <pc:spChg chg="topLvl">
          <ac:chgData name="P.PRUDHVI KRISHNA" userId="ae33ed58f1be88ca" providerId="LiveId" clId="{89A9EB3C-3329-47EE-8D00-8A071A56700D}" dt="2023-05-26T14:22:45.478" v="2213" actId="478"/>
          <ac:spMkLst>
            <pc:docMk/>
            <pc:sldMk cId="3711219654" sldId="284"/>
            <ac:spMk id="14" creationId="{C862BC4D-BD7A-417E-A34A-59CE4D4A6AC8}"/>
          </ac:spMkLst>
        </pc:spChg>
        <pc:spChg chg="del mod topLvl">
          <ac:chgData name="P.PRUDHVI KRISHNA" userId="ae33ed58f1be88ca" providerId="LiveId" clId="{89A9EB3C-3329-47EE-8D00-8A071A56700D}" dt="2023-05-26T14:22:45.478" v="2213" actId="478"/>
          <ac:spMkLst>
            <pc:docMk/>
            <pc:sldMk cId="3711219654" sldId="284"/>
            <ac:spMk id="15" creationId="{652937FB-CDE3-46B3-8481-AB5DB8C4BABA}"/>
          </ac:spMkLst>
        </pc:spChg>
        <pc:spChg chg="add mod">
          <ac:chgData name="P.PRUDHVI KRISHNA" userId="ae33ed58f1be88ca" providerId="LiveId" clId="{89A9EB3C-3329-47EE-8D00-8A071A56700D}" dt="2023-05-26T14:10:54.869" v="2082" actId="571"/>
          <ac:spMkLst>
            <pc:docMk/>
            <pc:sldMk cId="3711219654" sldId="284"/>
            <ac:spMk id="16" creationId="{9B5C2193-53BB-2B91-BB96-D35BB1BD3407}"/>
          </ac:spMkLst>
        </pc:spChg>
        <pc:spChg chg="del">
          <ac:chgData name="P.PRUDHVI KRISHNA" userId="ae33ed58f1be88ca" providerId="LiveId" clId="{89A9EB3C-3329-47EE-8D00-8A071A56700D}" dt="2023-05-26T14:22:37.014" v="2211" actId="478"/>
          <ac:spMkLst>
            <pc:docMk/>
            <pc:sldMk cId="3711219654" sldId="284"/>
            <ac:spMk id="18" creationId="{118AA3A9-97EA-409C-AD65-3CD3B0A58871}"/>
          </ac:spMkLst>
        </pc:spChg>
        <pc:spChg chg="add mod">
          <ac:chgData name="P.PRUDHVI KRISHNA" userId="ae33ed58f1be88ca" providerId="LiveId" clId="{89A9EB3C-3329-47EE-8D00-8A071A56700D}" dt="2023-05-26T14:10:54.869" v="2082" actId="571"/>
          <ac:spMkLst>
            <pc:docMk/>
            <pc:sldMk cId="3711219654" sldId="284"/>
            <ac:spMk id="19" creationId="{F2CE147C-CEA4-E572-8D47-DDD2411112AD}"/>
          </ac:spMkLst>
        </pc:spChg>
        <pc:spChg chg="add del mod">
          <ac:chgData name="P.PRUDHVI KRISHNA" userId="ae33ed58f1be88ca" providerId="LiveId" clId="{89A9EB3C-3329-47EE-8D00-8A071A56700D}" dt="2023-05-26T14:11:09.759" v="2085" actId="478"/>
          <ac:spMkLst>
            <pc:docMk/>
            <pc:sldMk cId="3711219654" sldId="284"/>
            <ac:spMk id="22" creationId="{A9A43CEF-A6B3-E869-12A0-94EC359DF890}"/>
          </ac:spMkLst>
        </pc:spChg>
        <pc:spChg chg="add del mod">
          <ac:chgData name="P.PRUDHVI KRISHNA" userId="ae33ed58f1be88ca" providerId="LiveId" clId="{89A9EB3C-3329-47EE-8D00-8A071A56700D}" dt="2023-05-26T14:11:44.601" v="2113" actId="478"/>
          <ac:spMkLst>
            <pc:docMk/>
            <pc:sldMk cId="3711219654" sldId="284"/>
            <ac:spMk id="27" creationId="{CB59EDC8-F51A-8BDF-16D7-990ED46C72A4}"/>
          </ac:spMkLst>
        </pc:spChg>
        <pc:spChg chg="add del mod">
          <ac:chgData name="P.PRUDHVI KRISHNA" userId="ae33ed58f1be88ca" providerId="LiveId" clId="{89A9EB3C-3329-47EE-8D00-8A071A56700D}" dt="2023-05-26T13:46:37.586" v="1665" actId="478"/>
          <ac:spMkLst>
            <pc:docMk/>
            <pc:sldMk cId="3711219654" sldId="284"/>
            <ac:spMk id="31" creationId="{340A7491-C312-4D36-BA63-6F859CD81D66}"/>
          </ac:spMkLst>
        </pc:spChg>
        <pc:spChg chg="mod">
          <ac:chgData name="P.PRUDHVI KRISHNA" userId="ae33ed58f1be88ca" providerId="LiveId" clId="{89A9EB3C-3329-47EE-8D00-8A071A56700D}" dt="2023-05-26T14:11:56.017" v="2138" actId="1036"/>
          <ac:spMkLst>
            <pc:docMk/>
            <pc:sldMk cId="3711219654" sldId="284"/>
            <ac:spMk id="87" creationId="{1F4C9CA2-B224-40CD-8DB2-CAE478D23611}"/>
          </ac:spMkLst>
        </pc:spChg>
        <pc:spChg chg="del mod">
          <ac:chgData name="P.PRUDHVI KRISHNA" userId="ae33ed58f1be88ca" providerId="LiveId" clId="{89A9EB3C-3329-47EE-8D00-8A071A56700D}" dt="2023-05-26T13:42:18.394" v="1622" actId="478"/>
          <ac:spMkLst>
            <pc:docMk/>
            <pc:sldMk cId="3711219654" sldId="284"/>
            <ac:spMk id="88" creationId="{D01EBAE5-B81D-4150-B62C-F56241C55563}"/>
          </ac:spMkLst>
        </pc:spChg>
        <pc:grpChg chg="del">
          <ac:chgData name="P.PRUDHVI KRISHNA" userId="ae33ed58f1be88ca" providerId="LiveId" clId="{89A9EB3C-3329-47EE-8D00-8A071A56700D}" dt="2023-05-26T14:22:45.478" v="2213" actId="478"/>
          <ac:grpSpMkLst>
            <pc:docMk/>
            <pc:sldMk cId="3711219654" sldId="284"/>
            <ac:grpSpMk id="5" creationId="{1A141F7B-AE96-45F9-BC57-F7C86174910A}"/>
          </ac:grpSpMkLst>
        </pc:grpChg>
        <pc:picChg chg="add mod">
          <ac:chgData name="P.PRUDHVI KRISHNA" userId="ae33ed58f1be88ca" providerId="LiveId" clId="{89A9EB3C-3329-47EE-8D00-8A071A56700D}" dt="2023-05-26T14:11:20.196" v="2087" actId="1076"/>
          <ac:picMkLst>
            <pc:docMk/>
            <pc:sldMk cId="3711219654" sldId="284"/>
            <ac:picMk id="8" creationId="{B3D556EC-6B44-0CF8-0A25-6D9DB84FBBC4}"/>
          </ac:picMkLst>
        </pc:picChg>
        <pc:picChg chg="add mod">
          <ac:chgData name="P.PRUDHVI KRISHNA" userId="ae33ed58f1be88ca" providerId="LiveId" clId="{89A9EB3C-3329-47EE-8D00-8A071A56700D}" dt="2023-05-26T14:11:56.017" v="2138" actId="1036"/>
          <ac:picMkLst>
            <pc:docMk/>
            <pc:sldMk cId="3711219654" sldId="284"/>
            <ac:picMk id="10" creationId="{5706209D-D8F2-5CBE-D83B-0F7585E9C0B4}"/>
          </ac:picMkLst>
        </pc:picChg>
        <pc:picChg chg="add mod">
          <ac:chgData name="P.PRUDHVI KRISHNA" userId="ae33ed58f1be88ca" providerId="LiveId" clId="{89A9EB3C-3329-47EE-8D00-8A071A56700D}" dt="2023-05-26T14:10:54.869" v="2082" actId="571"/>
          <ac:picMkLst>
            <pc:docMk/>
            <pc:sldMk cId="3711219654" sldId="284"/>
            <ac:picMk id="20" creationId="{7EEB60BD-B024-CF6A-9597-C0169D93FFF4}"/>
          </ac:picMkLst>
        </pc:picChg>
        <pc:picChg chg="add mod">
          <ac:chgData name="P.PRUDHVI KRISHNA" userId="ae33ed58f1be88ca" providerId="LiveId" clId="{89A9EB3C-3329-47EE-8D00-8A071A56700D}" dt="2023-05-26T14:10:54.869" v="2082" actId="571"/>
          <ac:picMkLst>
            <pc:docMk/>
            <pc:sldMk cId="3711219654" sldId="284"/>
            <ac:picMk id="21" creationId="{4494040F-ED91-8659-0953-979D3D50BC6B}"/>
          </ac:picMkLst>
        </pc:picChg>
        <pc:picChg chg="add del mod">
          <ac:chgData name="P.PRUDHVI KRISHNA" userId="ae33ed58f1be88ca" providerId="LiveId" clId="{89A9EB3C-3329-47EE-8D00-8A071A56700D}" dt="2023-05-26T14:11:09.759" v="2085" actId="478"/>
          <ac:picMkLst>
            <pc:docMk/>
            <pc:sldMk cId="3711219654" sldId="284"/>
            <ac:picMk id="23" creationId="{54F65F8A-F107-196B-03D4-6D7D296C547A}"/>
          </ac:picMkLst>
        </pc:picChg>
        <pc:picChg chg="del mod">
          <ac:chgData name="P.PRUDHVI KRISHNA" userId="ae33ed58f1be88ca" providerId="LiveId" clId="{89A9EB3C-3329-47EE-8D00-8A071A56700D}" dt="2023-05-26T14:11:39.583" v="2112" actId="478"/>
          <ac:picMkLst>
            <pc:docMk/>
            <pc:sldMk cId="3711219654" sldId="284"/>
            <ac:picMk id="80" creationId="{1198805C-69FE-4129-96D0-B3F35CB64166}"/>
          </ac:picMkLst>
        </pc:picChg>
        <pc:picChg chg="del mod">
          <ac:chgData name="P.PRUDHVI KRISHNA" userId="ae33ed58f1be88ca" providerId="LiveId" clId="{89A9EB3C-3329-47EE-8D00-8A071A56700D}" dt="2023-05-26T13:46:27.865" v="1661" actId="478"/>
          <ac:picMkLst>
            <pc:docMk/>
            <pc:sldMk cId="3711219654" sldId="284"/>
            <ac:picMk id="95" creationId="{96991F60-484C-4906-ADB8-676435D3D6E3}"/>
          </ac:picMkLst>
        </pc:picChg>
        <pc:cxnChg chg="add del mod">
          <ac:chgData name="P.PRUDHVI KRISHNA" userId="ae33ed58f1be88ca" providerId="LiveId" clId="{89A9EB3C-3329-47EE-8D00-8A071A56700D}" dt="2023-05-26T14:10:38.159" v="2078" actId="478"/>
          <ac:cxnSpMkLst>
            <pc:docMk/>
            <pc:sldMk cId="3711219654" sldId="284"/>
            <ac:cxnSpMk id="12" creationId="{C20C61BE-1630-71D1-294D-EEDF6E56EB50}"/>
          </ac:cxnSpMkLst>
        </pc:cxnChg>
        <pc:cxnChg chg="add mod">
          <ac:chgData name="P.PRUDHVI KRISHNA" userId="ae33ed58f1be88ca" providerId="LiveId" clId="{89A9EB3C-3329-47EE-8D00-8A071A56700D}" dt="2023-05-26T14:10:54.869" v="2082" actId="571"/>
          <ac:cxnSpMkLst>
            <pc:docMk/>
            <pc:sldMk cId="3711219654" sldId="284"/>
            <ac:cxnSpMk id="17" creationId="{2280F010-9ADE-0DF4-B001-C28BB0C85520}"/>
          </ac:cxnSpMkLst>
        </pc:cxnChg>
        <pc:cxnChg chg="mod">
          <ac:chgData name="P.PRUDHVI KRISHNA" userId="ae33ed58f1be88ca" providerId="LiveId" clId="{89A9EB3C-3329-47EE-8D00-8A071A56700D}" dt="2023-05-26T14:11:24.260" v="2109" actId="1035"/>
          <ac:cxnSpMkLst>
            <pc:docMk/>
            <pc:sldMk cId="3711219654" sldId="284"/>
            <ac:cxnSpMk id="65" creationId="{A4132B5C-BDF2-4C9A-B21E-BDD2CD03A542}"/>
          </ac:cxnSpMkLst>
        </pc:cxnChg>
      </pc:sldChg>
      <pc:sldChg chg="addSp delSp modSp mod">
        <pc:chgData name="P.PRUDHVI KRISHNA" userId="ae33ed58f1be88ca" providerId="LiveId" clId="{89A9EB3C-3329-47EE-8D00-8A071A56700D}" dt="2023-05-26T14:47:52.901" v="2458" actId="478"/>
        <pc:sldMkLst>
          <pc:docMk/>
          <pc:sldMk cId="342267694" sldId="285"/>
        </pc:sldMkLst>
        <pc:spChg chg="add del mod">
          <ac:chgData name="P.PRUDHVI KRISHNA" userId="ae33ed58f1be88ca" providerId="LiveId" clId="{89A9EB3C-3329-47EE-8D00-8A071A56700D}" dt="2023-05-26T14:27:05.007" v="2306" actId="478"/>
          <ac:spMkLst>
            <pc:docMk/>
            <pc:sldMk cId="342267694" sldId="285"/>
            <ac:spMk id="3" creationId="{89EFE75B-465B-18A1-D895-6FDC04E07A81}"/>
          </ac:spMkLst>
        </pc:spChg>
        <pc:spChg chg="mod">
          <ac:chgData name="P.PRUDHVI KRISHNA" userId="ae33ed58f1be88ca" providerId="LiveId" clId="{89A9EB3C-3329-47EE-8D00-8A071A56700D}" dt="2023-05-26T14:27:01.837" v="2301" actId="1076"/>
          <ac:spMkLst>
            <pc:docMk/>
            <pc:sldMk cId="342267694" sldId="285"/>
            <ac:spMk id="4" creationId="{DFF36EE7-AE57-42F4-ACA9-A328C1F4EA02}"/>
          </ac:spMkLst>
        </pc:spChg>
        <pc:spChg chg="add del mod">
          <ac:chgData name="P.PRUDHVI KRISHNA" userId="ae33ed58f1be88ca" providerId="LiveId" clId="{89A9EB3C-3329-47EE-8D00-8A071A56700D}" dt="2023-05-26T14:27:03.712" v="2304" actId="478"/>
          <ac:spMkLst>
            <pc:docMk/>
            <pc:sldMk cId="342267694" sldId="285"/>
            <ac:spMk id="11" creationId="{DEC96861-3BC3-11F3-DB53-62AC175F962E}"/>
          </ac:spMkLst>
        </pc:spChg>
        <pc:spChg chg="add mod">
          <ac:chgData name="P.PRUDHVI KRISHNA" userId="ae33ed58f1be88ca" providerId="LiveId" clId="{89A9EB3C-3329-47EE-8D00-8A071A56700D}" dt="2023-05-26T14:38:41.328" v="2389" actId="207"/>
          <ac:spMkLst>
            <pc:docMk/>
            <pc:sldMk cId="342267694" sldId="285"/>
            <ac:spMk id="13" creationId="{144470D4-0103-0C63-F002-0ACC859C82A7}"/>
          </ac:spMkLst>
        </pc:spChg>
        <pc:spChg chg="mod">
          <ac:chgData name="P.PRUDHVI KRISHNA" userId="ae33ed58f1be88ca" providerId="LiveId" clId="{89A9EB3C-3329-47EE-8D00-8A071A56700D}" dt="2023-05-26T14:22:59.195" v="2215" actId="20577"/>
          <ac:spMkLst>
            <pc:docMk/>
            <pc:sldMk cId="342267694" sldId="285"/>
            <ac:spMk id="16" creationId="{0FD571BD-7BCF-4777-BAD5-51B3EB30BBF7}"/>
          </ac:spMkLst>
        </pc:spChg>
        <pc:spChg chg="mod">
          <ac:chgData name="P.PRUDHVI KRISHNA" userId="ae33ed58f1be88ca" providerId="LiveId" clId="{89A9EB3C-3329-47EE-8D00-8A071A56700D}" dt="2023-05-26T14:29:46.089" v="2328"/>
          <ac:spMkLst>
            <pc:docMk/>
            <pc:sldMk cId="342267694" sldId="285"/>
            <ac:spMk id="31" creationId="{A7DE1A1C-1BA0-439B-99B1-C80C5806DEFB}"/>
          </ac:spMkLst>
        </pc:spChg>
        <pc:grpChg chg="del">
          <ac:chgData name="P.PRUDHVI KRISHNA" userId="ae33ed58f1be88ca" providerId="LiveId" clId="{89A9EB3C-3329-47EE-8D00-8A071A56700D}" dt="2023-05-26T14:23:01.436" v="2216" actId="478"/>
          <ac:grpSpMkLst>
            <pc:docMk/>
            <pc:sldMk cId="342267694" sldId="285"/>
            <ac:grpSpMk id="5" creationId="{1A141F7B-AE96-45F9-BC57-F7C86174910A}"/>
          </ac:grpSpMkLst>
        </pc:grpChg>
        <pc:grpChg chg="mod">
          <ac:chgData name="P.PRUDHVI KRISHNA" userId="ae33ed58f1be88ca" providerId="LiveId" clId="{89A9EB3C-3329-47EE-8D00-8A071A56700D}" dt="2023-05-26T14:28:32.703" v="2320" actId="14100"/>
          <ac:grpSpMkLst>
            <pc:docMk/>
            <pc:sldMk cId="342267694" sldId="285"/>
            <ac:grpSpMk id="7" creationId="{F5325EDA-7343-463C-83EC-5D799E8B8195}"/>
          </ac:grpSpMkLst>
        </pc:grpChg>
        <pc:picChg chg="add del mod">
          <ac:chgData name="P.PRUDHVI KRISHNA" userId="ae33ed58f1be88ca" providerId="LiveId" clId="{89A9EB3C-3329-47EE-8D00-8A071A56700D}" dt="2023-05-26T14:27:04.436" v="2305" actId="931"/>
          <ac:picMkLst>
            <pc:docMk/>
            <pc:sldMk cId="342267694" sldId="285"/>
            <ac:picMk id="8" creationId="{94FFA883-FE18-6F17-A214-5473B074823E}"/>
          </ac:picMkLst>
        </pc:picChg>
        <pc:picChg chg="add del">
          <ac:chgData name="P.PRUDHVI KRISHNA" userId="ae33ed58f1be88ca" providerId="LiveId" clId="{89A9EB3C-3329-47EE-8D00-8A071A56700D}" dt="2023-05-26T14:27:05.007" v="2306" actId="478"/>
          <ac:picMkLst>
            <pc:docMk/>
            <pc:sldMk cId="342267694" sldId="285"/>
            <ac:picMk id="9" creationId="{B4DB50D3-94C9-4471-8076-F037B6C11D8A}"/>
          </ac:picMkLst>
        </pc:picChg>
        <pc:picChg chg="add del mod">
          <ac:chgData name="P.PRUDHVI KRISHNA" userId="ae33ed58f1be88ca" providerId="LiveId" clId="{89A9EB3C-3329-47EE-8D00-8A071A56700D}" dt="2023-05-26T14:39:17.789" v="2393"/>
          <ac:picMkLst>
            <pc:docMk/>
            <pc:sldMk cId="342267694" sldId="285"/>
            <ac:picMk id="17" creationId="{67232B77-E760-7954-4FEA-A3B7E3F2A2AA}"/>
          </ac:picMkLst>
        </pc:picChg>
        <pc:picChg chg="add del mod">
          <ac:chgData name="P.PRUDHVI KRISHNA" userId="ae33ed58f1be88ca" providerId="LiveId" clId="{89A9EB3C-3329-47EE-8D00-8A071A56700D}" dt="2023-05-26T14:47:52.901" v="2458" actId="478"/>
          <ac:picMkLst>
            <pc:docMk/>
            <pc:sldMk cId="342267694" sldId="285"/>
            <ac:picMk id="18" creationId="{74E2B469-DFAB-EC47-F141-1D337EA34E91}"/>
          </ac:picMkLst>
        </pc:picChg>
        <pc:picChg chg="mod">
          <ac:chgData name="P.PRUDHVI KRISHNA" userId="ae33ed58f1be88ca" providerId="LiveId" clId="{89A9EB3C-3329-47EE-8D00-8A071A56700D}" dt="2023-05-26T14:30:27.652" v="2342" actId="1035"/>
          <ac:picMkLst>
            <pc:docMk/>
            <pc:sldMk cId="342267694" sldId="285"/>
            <ac:picMk id="40" creationId="{C997398D-3BA0-47F4-93CE-55576CE45E21}"/>
          </ac:picMkLst>
        </pc:picChg>
      </pc:sldChg>
      <pc:sldChg chg="delSp modSp mod">
        <pc:chgData name="P.PRUDHVI KRISHNA" userId="ae33ed58f1be88ca" providerId="LiveId" clId="{89A9EB3C-3329-47EE-8D00-8A071A56700D}" dt="2023-05-26T15:02:06.481" v="2687" actId="313"/>
        <pc:sldMkLst>
          <pc:docMk/>
          <pc:sldMk cId="406473452" sldId="286"/>
        </pc:sldMkLst>
        <pc:spChg chg="del mod">
          <ac:chgData name="P.PRUDHVI KRISHNA" userId="ae33ed58f1be88ca" providerId="LiveId" clId="{89A9EB3C-3329-47EE-8D00-8A071A56700D}" dt="2023-05-26T14:56:35.299" v="2551" actId="478"/>
          <ac:spMkLst>
            <pc:docMk/>
            <pc:sldMk cId="406473452" sldId="286"/>
            <ac:spMk id="4" creationId="{DFF36EE7-AE57-42F4-ACA9-A328C1F4EA02}"/>
          </ac:spMkLst>
        </pc:spChg>
        <pc:spChg chg="mod">
          <ac:chgData name="P.PRUDHVI KRISHNA" userId="ae33ed58f1be88ca" providerId="LiveId" clId="{89A9EB3C-3329-47EE-8D00-8A071A56700D}" dt="2023-05-26T15:02:06.481" v="2687" actId="313"/>
          <ac:spMkLst>
            <pc:docMk/>
            <pc:sldMk cId="406473452" sldId="286"/>
            <ac:spMk id="16" creationId="{5336101E-D654-46D8-A983-BF46C5D86583}"/>
          </ac:spMkLst>
        </pc:spChg>
        <pc:picChg chg="mod">
          <ac:chgData name="P.PRUDHVI KRISHNA" userId="ae33ed58f1be88ca" providerId="LiveId" clId="{89A9EB3C-3329-47EE-8D00-8A071A56700D}" dt="2023-05-26T14:57:28.047" v="2554" actId="1076"/>
          <ac:picMkLst>
            <pc:docMk/>
            <pc:sldMk cId="406473452" sldId="286"/>
            <ac:picMk id="27" creationId="{EBEE0E99-191F-4498-9399-4BA8BCD3E66F}"/>
          </ac:picMkLst>
        </pc:picChg>
      </pc:sldChg>
      <pc:sldChg chg="addSp delSp modSp mod">
        <pc:chgData name="P.PRUDHVI KRISHNA" userId="ae33ed58f1be88ca" providerId="LiveId" clId="{89A9EB3C-3329-47EE-8D00-8A071A56700D}" dt="2023-05-26T09:59:04.714" v="466" actId="1076"/>
        <pc:sldMkLst>
          <pc:docMk/>
          <pc:sldMk cId="2812382322" sldId="287"/>
        </pc:sldMkLst>
        <pc:spChg chg="del mod">
          <ac:chgData name="P.PRUDHVI KRISHNA" userId="ae33ed58f1be88ca" providerId="LiveId" clId="{89A9EB3C-3329-47EE-8D00-8A071A56700D}" dt="2023-05-26T09:54:04.754" v="395" actId="478"/>
          <ac:spMkLst>
            <pc:docMk/>
            <pc:sldMk cId="2812382322" sldId="287"/>
            <ac:spMk id="2" creationId="{28BAA8DA-C40B-4AB9-9407-30FB70335152}"/>
          </ac:spMkLst>
        </pc:spChg>
        <pc:spChg chg="add mod">
          <ac:chgData name="P.PRUDHVI KRISHNA" userId="ae33ed58f1be88ca" providerId="LiveId" clId="{89A9EB3C-3329-47EE-8D00-8A071A56700D}" dt="2023-05-26T09:52:12.467" v="327" actId="113"/>
          <ac:spMkLst>
            <pc:docMk/>
            <pc:sldMk cId="2812382322" sldId="287"/>
            <ac:spMk id="5" creationId="{08AE1D67-E3E7-F249-172D-8B04EBD57FAE}"/>
          </ac:spMkLst>
        </pc:spChg>
        <pc:spChg chg="add del mod">
          <ac:chgData name="P.PRUDHVI KRISHNA" userId="ae33ed58f1be88ca" providerId="LiveId" clId="{89A9EB3C-3329-47EE-8D00-8A071A56700D}" dt="2023-05-26T09:54:07.548" v="396" actId="478"/>
          <ac:spMkLst>
            <pc:docMk/>
            <pc:sldMk cId="2812382322" sldId="287"/>
            <ac:spMk id="7" creationId="{E9693B22-F45B-5781-27D0-4DC8DD015647}"/>
          </ac:spMkLst>
        </pc:spChg>
        <pc:spChg chg="add mod">
          <ac:chgData name="P.PRUDHVI KRISHNA" userId="ae33ed58f1be88ca" providerId="LiveId" clId="{89A9EB3C-3329-47EE-8D00-8A071A56700D}" dt="2023-05-26T09:55:54.311" v="442" actId="20577"/>
          <ac:spMkLst>
            <pc:docMk/>
            <pc:sldMk cId="2812382322" sldId="287"/>
            <ac:spMk id="10" creationId="{8040A30E-6AF9-EFBF-F763-58EB8F41596D}"/>
          </ac:spMkLst>
        </pc:spChg>
        <pc:spChg chg="del mod">
          <ac:chgData name="P.PRUDHVI KRISHNA" userId="ae33ed58f1be88ca" providerId="LiveId" clId="{89A9EB3C-3329-47EE-8D00-8A071A56700D}" dt="2023-05-26T09:58:53.456" v="461" actId="478"/>
          <ac:spMkLst>
            <pc:docMk/>
            <pc:sldMk cId="2812382322" sldId="287"/>
            <ac:spMk id="12" creationId="{B28A8D9C-5123-4D2B-9272-016EF90E0E50}"/>
          </ac:spMkLst>
        </pc:spChg>
        <pc:spChg chg="add del mod">
          <ac:chgData name="P.PRUDHVI KRISHNA" userId="ae33ed58f1be88ca" providerId="LiveId" clId="{89A9EB3C-3329-47EE-8D00-8A071A56700D}" dt="2023-05-26T09:57:01.999" v="448" actId="931"/>
          <ac:spMkLst>
            <pc:docMk/>
            <pc:sldMk cId="2812382322" sldId="287"/>
            <ac:spMk id="15" creationId="{D70BD9F1-9B8C-88FB-6105-89A9E8737AA8}"/>
          </ac:spMkLst>
        </pc:spChg>
        <pc:spChg chg="mod">
          <ac:chgData name="P.PRUDHVI KRISHNA" userId="ae33ed58f1be88ca" providerId="LiveId" clId="{89A9EB3C-3329-47EE-8D00-8A071A56700D}" dt="2023-05-26T09:57:14.391" v="451"/>
          <ac:spMkLst>
            <pc:docMk/>
            <pc:sldMk cId="2812382322" sldId="287"/>
            <ac:spMk id="19" creationId="{6301DF82-12CA-5DA1-46F3-CB8AA760B709}"/>
          </ac:spMkLst>
        </pc:spChg>
        <pc:spChg chg="mod">
          <ac:chgData name="P.PRUDHVI KRISHNA" userId="ae33ed58f1be88ca" providerId="LiveId" clId="{89A9EB3C-3329-47EE-8D00-8A071A56700D}" dt="2023-05-26T09:57:14.391" v="451"/>
          <ac:spMkLst>
            <pc:docMk/>
            <pc:sldMk cId="2812382322" sldId="287"/>
            <ac:spMk id="20" creationId="{8B965FAC-BDEB-4B21-A95D-22BE0B34BDA9}"/>
          </ac:spMkLst>
        </pc:spChg>
        <pc:grpChg chg="del mod">
          <ac:chgData name="P.PRUDHVI KRISHNA" userId="ae33ed58f1be88ca" providerId="LiveId" clId="{89A9EB3C-3329-47EE-8D00-8A071A56700D}" dt="2023-05-26T09:57:12.650" v="450" actId="478"/>
          <ac:grpSpMkLst>
            <pc:docMk/>
            <pc:sldMk cId="2812382322" sldId="287"/>
            <ac:grpSpMk id="4" creationId="{EB664AAE-5AE9-41D7-8346-002B9F445323}"/>
          </ac:grpSpMkLst>
        </pc:grpChg>
        <pc:grpChg chg="add mod">
          <ac:chgData name="P.PRUDHVI KRISHNA" userId="ae33ed58f1be88ca" providerId="LiveId" clId="{89A9EB3C-3329-47EE-8D00-8A071A56700D}" dt="2023-05-26T09:57:54.675" v="456" actId="14100"/>
          <ac:grpSpMkLst>
            <pc:docMk/>
            <pc:sldMk cId="2812382322" sldId="287"/>
            <ac:grpSpMk id="18" creationId="{DE86E1B8-3E8B-3A09-7382-9D55670AC570}"/>
          </ac:grpSpMkLst>
        </pc:grpChg>
        <pc:picChg chg="del mod">
          <ac:chgData name="P.PRUDHVI KRISHNA" userId="ae33ed58f1be88ca" providerId="LiveId" clId="{89A9EB3C-3329-47EE-8D00-8A071A56700D}" dt="2023-05-26T09:56:50.290" v="447" actId="478"/>
          <ac:picMkLst>
            <pc:docMk/>
            <pc:sldMk cId="2812382322" sldId="287"/>
            <ac:picMk id="14" creationId="{E983D85E-34D8-430D-875F-7EBB69A6B73E}"/>
          </ac:picMkLst>
        </pc:picChg>
        <pc:picChg chg="add mod">
          <ac:chgData name="P.PRUDHVI KRISHNA" userId="ae33ed58f1be88ca" providerId="LiveId" clId="{89A9EB3C-3329-47EE-8D00-8A071A56700D}" dt="2023-05-26T09:58:02.675" v="457" actId="14100"/>
          <ac:picMkLst>
            <pc:docMk/>
            <pc:sldMk cId="2812382322" sldId="287"/>
            <ac:picMk id="17" creationId="{6F80E7A1-7F2F-A8C7-4E25-881B2D365DE3}"/>
          </ac:picMkLst>
        </pc:picChg>
        <pc:picChg chg="add mod">
          <ac:chgData name="P.PRUDHVI KRISHNA" userId="ae33ed58f1be88ca" providerId="LiveId" clId="{89A9EB3C-3329-47EE-8D00-8A071A56700D}" dt="2023-05-26T09:59:04.714" v="466" actId="1076"/>
          <ac:picMkLst>
            <pc:docMk/>
            <pc:sldMk cId="2812382322" sldId="287"/>
            <ac:picMk id="21" creationId="{468E9ABD-025A-B4A1-0B08-D2B76EB0101C}"/>
          </ac:picMkLst>
        </pc:picChg>
      </pc:sldChg>
      <pc:sldChg chg="del">
        <pc:chgData name="P.PRUDHVI KRISHNA" userId="ae33ed58f1be88ca" providerId="LiveId" clId="{89A9EB3C-3329-47EE-8D00-8A071A56700D}" dt="2023-05-26T13:42:59.671" v="1626" actId="47"/>
        <pc:sldMkLst>
          <pc:docMk/>
          <pc:sldMk cId="876529831" sldId="288"/>
        </pc:sldMkLst>
      </pc:sldChg>
      <pc:sldChg chg="addSp delSp modSp del mod ord">
        <pc:chgData name="P.PRUDHVI KRISHNA" userId="ae33ed58f1be88ca" providerId="LiveId" clId="{89A9EB3C-3329-47EE-8D00-8A071A56700D}" dt="2023-05-26T14:46:52.274" v="2444" actId="47"/>
        <pc:sldMkLst>
          <pc:docMk/>
          <pc:sldMk cId="1624334464" sldId="289"/>
        </pc:sldMkLst>
        <pc:spChg chg="add del mod">
          <ac:chgData name="P.PRUDHVI KRISHNA" userId="ae33ed58f1be88ca" providerId="LiveId" clId="{89A9EB3C-3329-47EE-8D00-8A071A56700D}" dt="2023-05-26T14:40:24.701" v="2402" actId="478"/>
          <ac:spMkLst>
            <pc:docMk/>
            <pc:sldMk cId="1624334464" sldId="289"/>
            <ac:spMk id="3" creationId="{5F405CD0-9E44-7C83-8833-5B5976C8414E}"/>
          </ac:spMkLst>
        </pc:spChg>
        <pc:spChg chg="del">
          <ac:chgData name="P.PRUDHVI KRISHNA" userId="ae33ed58f1be88ca" providerId="LiveId" clId="{89A9EB3C-3329-47EE-8D00-8A071A56700D}" dt="2023-05-26T14:41:25.679" v="2417" actId="478"/>
          <ac:spMkLst>
            <pc:docMk/>
            <pc:sldMk cId="1624334464" sldId="289"/>
            <ac:spMk id="15" creationId="{652937FB-CDE3-46B3-8481-AB5DB8C4BABA}"/>
          </ac:spMkLst>
        </pc:spChg>
        <pc:spChg chg="add del mod">
          <ac:chgData name="P.PRUDHVI KRISHNA" userId="ae33ed58f1be88ca" providerId="LiveId" clId="{89A9EB3C-3329-47EE-8D00-8A071A56700D}" dt="2023-05-26T14:40:44.948" v="2406" actId="931"/>
          <ac:spMkLst>
            <pc:docMk/>
            <pc:sldMk cId="1624334464" sldId="289"/>
            <ac:spMk id="16" creationId="{F82BE7FD-CCA5-9C56-5B54-B6E31BDC8006}"/>
          </ac:spMkLst>
        </pc:spChg>
        <pc:spChg chg="add del mod">
          <ac:chgData name="P.PRUDHVI KRISHNA" userId="ae33ed58f1be88ca" providerId="LiveId" clId="{89A9EB3C-3329-47EE-8D00-8A071A56700D}" dt="2023-05-26T14:41:13.469" v="2413" actId="478"/>
          <ac:spMkLst>
            <pc:docMk/>
            <pc:sldMk cId="1624334464" sldId="289"/>
            <ac:spMk id="22" creationId="{A69AD50C-BEC6-47C2-CBD4-F18B0BA10D44}"/>
          </ac:spMkLst>
        </pc:spChg>
        <pc:grpChg chg="del">
          <ac:chgData name="P.PRUDHVI KRISHNA" userId="ae33ed58f1be88ca" providerId="LiveId" clId="{89A9EB3C-3329-47EE-8D00-8A071A56700D}" dt="2023-05-26T14:40:53.602" v="2407" actId="478"/>
          <ac:grpSpMkLst>
            <pc:docMk/>
            <pc:sldMk cId="1624334464" sldId="289"/>
            <ac:grpSpMk id="9" creationId="{E7969C14-1078-4610-9BC5-74119C9B87BE}"/>
          </ac:grpSpMkLst>
        </pc:grpChg>
        <pc:picChg chg="add del mod">
          <ac:chgData name="P.PRUDHVI KRISHNA" userId="ae33ed58f1be88ca" providerId="LiveId" clId="{89A9EB3C-3329-47EE-8D00-8A071A56700D}" dt="2023-05-26T14:39:48.225" v="2399" actId="478"/>
          <ac:picMkLst>
            <pc:docMk/>
            <pc:sldMk cId="1624334464" sldId="289"/>
            <ac:picMk id="4" creationId="{CC9E6DAC-DD11-354A-214D-7675832774D3}"/>
          </ac:picMkLst>
        </pc:picChg>
        <pc:picChg chg="del">
          <ac:chgData name="P.PRUDHVI KRISHNA" userId="ae33ed58f1be88ca" providerId="LiveId" clId="{89A9EB3C-3329-47EE-8D00-8A071A56700D}" dt="2023-05-26T14:39:42.720" v="2396" actId="478"/>
          <ac:picMkLst>
            <pc:docMk/>
            <pc:sldMk cId="1624334464" sldId="289"/>
            <ac:picMk id="5" creationId="{68B6FFC1-6A21-4DAC-82BC-F2966925C165}"/>
          </ac:picMkLst>
        </pc:picChg>
        <pc:picChg chg="add del mod">
          <ac:chgData name="P.PRUDHVI KRISHNA" userId="ae33ed58f1be88ca" providerId="LiveId" clId="{89A9EB3C-3329-47EE-8D00-8A071A56700D}" dt="2023-05-26T14:40:21.440" v="2401" actId="931"/>
          <ac:picMkLst>
            <pc:docMk/>
            <pc:sldMk cId="1624334464" sldId="289"/>
            <ac:picMk id="7" creationId="{07FAA2D2-038F-ABC0-7938-AA0BAA1D3E3F}"/>
          </ac:picMkLst>
        </pc:picChg>
        <pc:picChg chg="add del mod">
          <ac:chgData name="P.PRUDHVI KRISHNA" userId="ae33ed58f1be88ca" providerId="LiveId" clId="{89A9EB3C-3329-47EE-8D00-8A071A56700D}" dt="2023-05-26T14:46:50.901" v="2443" actId="478"/>
          <ac:picMkLst>
            <pc:docMk/>
            <pc:sldMk cId="1624334464" sldId="289"/>
            <ac:picMk id="8" creationId="{5AF4767C-B412-EFE5-A0D5-5A0D61E7B1A7}"/>
          </ac:picMkLst>
        </pc:picChg>
        <pc:picChg chg="del">
          <ac:chgData name="P.PRUDHVI KRISHNA" userId="ae33ed58f1be88ca" providerId="LiveId" clId="{89A9EB3C-3329-47EE-8D00-8A071A56700D}" dt="2023-05-26T14:40:40.004" v="2405" actId="478"/>
          <ac:picMkLst>
            <pc:docMk/>
            <pc:sldMk cId="1624334464" sldId="289"/>
            <ac:picMk id="17" creationId="{83B20FBB-8217-4FB0-BC35-E49BA9252554}"/>
          </ac:picMkLst>
        </pc:picChg>
        <pc:picChg chg="add del mod">
          <ac:chgData name="P.PRUDHVI KRISHNA" userId="ae33ed58f1be88ca" providerId="LiveId" clId="{89A9EB3C-3329-47EE-8D00-8A071A56700D}" dt="2023-05-26T14:41:12.429" v="2412" actId="478"/>
          <ac:picMkLst>
            <pc:docMk/>
            <pc:sldMk cId="1624334464" sldId="289"/>
            <ac:picMk id="19" creationId="{B3015C48-6B74-84BD-C184-E9F6D82F1BD6}"/>
          </ac:picMkLst>
        </pc:picChg>
        <pc:picChg chg="add del mod">
          <ac:chgData name="P.PRUDHVI KRISHNA" userId="ae33ed58f1be88ca" providerId="LiveId" clId="{89A9EB3C-3329-47EE-8D00-8A071A56700D}" dt="2023-05-26T14:46:48.500" v="2442" actId="478"/>
          <ac:picMkLst>
            <pc:docMk/>
            <pc:sldMk cId="1624334464" sldId="289"/>
            <ac:picMk id="20" creationId="{E7BB0A0E-F45B-1A45-27B4-4622F1888EC5}"/>
          </ac:picMkLst>
        </pc:picChg>
      </pc:sldChg>
      <pc:sldChg chg="addSp delSp modSp mod ord">
        <pc:chgData name="P.PRUDHVI KRISHNA" userId="ae33ed58f1be88ca" providerId="LiveId" clId="{89A9EB3C-3329-47EE-8D00-8A071A56700D}" dt="2023-05-26T14:51:05.460" v="2511" actId="478"/>
        <pc:sldMkLst>
          <pc:docMk/>
          <pc:sldMk cId="2045927500" sldId="290"/>
        </pc:sldMkLst>
        <pc:spChg chg="add del mod">
          <ac:chgData name="P.PRUDHVI KRISHNA" userId="ae33ed58f1be88ca" providerId="LiveId" clId="{89A9EB3C-3329-47EE-8D00-8A071A56700D}" dt="2023-05-26T14:48:17.020" v="2461" actId="478"/>
          <ac:spMkLst>
            <pc:docMk/>
            <pc:sldMk cId="2045927500" sldId="290"/>
            <ac:spMk id="3" creationId="{083A9DA9-60DF-E052-4783-1D018A145C0A}"/>
          </ac:spMkLst>
        </pc:spChg>
        <pc:spChg chg="add del mod">
          <ac:chgData name="P.PRUDHVI KRISHNA" userId="ae33ed58f1be88ca" providerId="LiveId" clId="{89A9EB3C-3329-47EE-8D00-8A071A56700D}" dt="2023-05-26T14:48:31.328" v="2469" actId="478"/>
          <ac:spMkLst>
            <pc:docMk/>
            <pc:sldMk cId="2045927500" sldId="290"/>
            <ac:spMk id="6" creationId="{13D7073F-D37D-F14D-C5D9-071DCE44A699}"/>
          </ac:spMkLst>
        </pc:spChg>
        <pc:spChg chg="add del mod">
          <ac:chgData name="P.PRUDHVI KRISHNA" userId="ae33ed58f1be88ca" providerId="LiveId" clId="{89A9EB3C-3329-47EE-8D00-8A071A56700D}" dt="2023-05-26T14:48:28.954" v="2468" actId="478"/>
          <ac:spMkLst>
            <pc:docMk/>
            <pc:sldMk cId="2045927500" sldId="290"/>
            <ac:spMk id="8" creationId="{2D25F127-B1CE-4CCC-69B4-0CCF09B15C59}"/>
          </ac:spMkLst>
        </pc:spChg>
        <pc:spChg chg="del mod">
          <ac:chgData name="P.PRUDHVI KRISHNA" userId="ae33ed58f1be88ca" providerId="LiveId" clId="{89A9EB3C-3329-47EE-8D00-8A071A56700D}" dt="2023-05-26T14:49:11.846" v="2482" actId="478"/>
          <ac:spMkLst>
            <pc:docMk/>
            <pc:sldMk cId="2045927500" sldId="290"/>
            <ac:spMk id="12" creationId="{EC784E4D-7E61-4FDC-AD6A-E38867722409}"/>
          </ac:spMkLst>
        </pc:spChg>
        <pc:spChg chg="add del mod">
          <ac:chgData name="P.PRUDHVI KRISHNA" userId="ae33ed58f1be88ca" providerId="LiveId" clId="{89A9EB3C-3329-47EE-8D00-8A071A56700D}" dt="2023-05-26T14:48:49.553" v="2473" actId="478"/>
          <ac:spMkLst>
            <pc:docMk/>
            <pc:sldMk cId="2045927500" sldId="290"/>
            <ac:spMk id="13" creationId="{6F6E80D7-FAEB-E0B4-901E-514812BD1AEF}"/>
          </ac:spMkLst>
        </pc:spChg>
        <pc:spChg chg="del">
          <ac:chgData name="P.PRUDHVI KRISHNA" userId="ae33ed58f1be88ca" providerId="LiveId" clId="{89A9EB3C-3329-47EE-8D00-8A071A56700D}" dt="2023-05-26T14:49:13.804" v="2483" actId="478"/>
          <ac:spMkLst>
            <pc:docMk/>
            <pc:sldMk cId="2045927500" sldId="290"/>
            <ac:spMk id="15" creationId="{652937FB-CDE3-46B3-8481-AB5DB8C4BABA}"/>
          </ac:spMkLst>
        </pc:spChg>
        <pc:spChg chg="add del mod">
          <ac:chgData name="P.PRUDHVI KRISHNA" userId="ae33ed58f1be88ca" providerId="LiveId" clId="{89A9EB3C-3329-47EE-8D00-8A071A56700D}" dt="2023-05-26T14:49:02.402" v="2478" actId="478"/>
          <ac:spMkLst>
            <pc:docMk/>
            <pc:sldMk cId="2045927500" sldId="290"/>
            <ac:spMk id="19" creationId="{65D93AD1-3E7A-E031-E59E-C9FF1119CB31}"/>
          </ac:spMkLst>
        </pc:spChg>
        <pc:spChg chg="add mod">
          <ac:chgData name="P.PRUDHVI KRISHNA" userId="ae33ed58f1be88ca" providerId="LiveId" clId="{89A9EB3C-3329-47EE-8D00-8A071A56700D}" dt="2023-05-26T14:50:02.518" v="2502" actId="1036"/>
          <ac:spMkLst>
            <pc:docMk/>
            <pc:sldMk cId="2045927500" sldId="290"/>
            <ac:spMk id="20" creationId="{DECE6C56-325E-2CB5-8CCC-5A46AAE17E54}"/>
          </ac:spMkLst>
        </pc:spChg>
        <pc:spChg chg="mod">
          <ac:chgData name="P.PRUDHVI KRISHNA" userId="ae33ed58f1be88ca" providerId="LiveId" clId="{89A9EB3C-3329-47EE-8D00-8A071A56700D}" dt="2023-05-26T14:50:18.131" v="2503"/>
          <ac:spMkLst>
            <pc:docMk/>
            <pc:sldMk cId="2045927500" sldId="290"/>
            <ac:spMk id="23" creationId="{FD1500C0-4692-8502-C183-5B31C2DA572D}"/>
          </ac:spMkLst>
        </pc:spChg>
        <pc:spChg chg="mod">
          <ac:chgData name="P.PRUDHVI KRISHNA" userId="ae33ed58f1be88ca" providerId="LiveId" clId="{89A9EB3C-3329-47EE-8D00-8A071A56700D}" dt="2023-05-26T14:50:18.131" v="2503"/>
          <ac:spMkLst>
            <pc:docMk/>
            <pc:sldMk cId="2045927500" sldId="290"/>
            <ac:spMk id="24" creationId="{3BB27E3C-BEC8-0CD3-4C51-B77B3F11F36A}"/>
          </ac:spMkLst>
        </pc:spChg>
        <pc:spChg chg="mod">
          <ac:chgData name="P.PRUDHVI KRISHNA" userId="ae33ed58f1be88ca" providerId="LiveId" clId="{89A9EB3C-3329-47EE-8D00-8A071A56700D}" dt="2023-05-26T14:50:58.005" v="2508"/>
          <ac:spMkLst>
            <pc:docMk/>
            <pc:sldMk cId="2045927500" sldId="290"/>
            <ac:spMk id="26" creationId="{297F7F3C-AC13-FDCE-0F02-EDC760A473B9}"/>
          </ac:spMkLst>
        </pc:spChg>
        <pc:spChg chg="mod">
          <ac:chgData name="P.PRUDHVI KRISHNA" userId="ae33ed58f1be88ca" providerId="LiveId" clId="{89A9EB3C-3329-47EE-8D00-8A071A56700D}" dt="2023-05-26T14:50:58.005" v="2508"/>
          <ac:spMkLst>
            <pc:docMk/>
            <pc:sldMk cId="2045927500" sldId="290"/>
            <ac:spMk id="27" creationId="{9F6F24EA-12EA-FB83-47E9-DFEEE0B130A8}"/>
          </ac:spMkLst>
        </pc:spChg>
        <pc:spChg chg="mod">
          <ac:chgData name="P.PRUDHVI KRISHNA" userId="ae33ed58f1be88ca" providerId="LiveId" clId="{89A9EB3C-3329-47EE-8D00-8A071A56700D}" dt="2023-05-26T14:50:58.005" v="2508"/>
          <ac:spMkLst>
            <pc:docMk/>
            <pc:sldMk cId="2045927500" sldId="290"/>
            <ac:spMk id="28" creationId="{F3FF8351-EBF5-87EF-AF1E-4F963A3D7BEF}"/>
          </ac:spMkLst>
        </pc:spChg>
        <pc:spChg chg="del mod">
          <ac:chgData name="P.PRUDHVI KRISHNA" userId="ae33ed58f1be88ca" providerId="LiveId" clId="{89A9EB3C-3329-47EE-8D00-8A071A56700D}" dt="2023-05-26T14:48:26.746" v="2466" actId="478"/>
          <ac:spMkLst>
            <pc:docMk/>
            <pc:sldMk cId="2045927500" sldId="290"/>
            <ac:spMk id="33" creationId="{18CDD97B-6E25-4FB4-B239-493E54AA0830}"/>
          </ac:spMkLst>
        </pc:spChg>
        <pc:spChg chg="del">
          <ac:chgData name="P.PRUDHVI KRISHNA" userId="ae33ed58f1be88ca" providerId="LiveId" clId="{89A9EB3C-3329-47EE-8D00-8A071A56700D}" dt="2023-05-26T14:48:25.073" v="2464" actId="478"/>
          <ac:spMkLst>
            <pc:docMk/>
            <pc:sldMk cId="2045927500" sldId="290"/>
            <ac:spMk id="34" creationId="{859D862E-AE8E-482F-9E23-3C096FF03E54}"/>
          </ac:spMkLst>
        </pc:spChg>
        <pc:grpChg chg="del">
          <ac:chgData name="P.PRUDHVI KRISHNA" userId="ae33ed58f1be88ca" providerId="LiveId" clId="{89A9EB3C-3329-47EE-8D00-8A071A56700D}" dt="2023-05-26T14:48:18.876" v="2462" actId="478"/>
          <ac:grpSpMkLst>
            <pc:docMk/>
            <pc:sldMk cId="2045927500" sldId="290"/>
            <ac:grpSpMk id="9" creationId="{E7969C14-1078-4610-9BC5-74119C9B87BE}"/>
          </ac:grpSpMkLst>
        </pc:grpChg>
        <pc:grpChg chg="add del mod">
          <ac:chgData name="P.PRUDHVI KRISHNA" userId="ae33ed58f1be88ca" providerId="LiveId" clId="{89A9EB3C-3329-47EE-8D00-8A071A56700D}" dt="2023-05-26T14:50:35.938" v="2507" actId="478"/>
          <ac:grpSpMkLst>
            <pc:docMk/>
            <pc:sldMk cId="2045927500" sldId="290"/>
            <ac:grpSpMk id="22" creationId="{6B8399E9-6F06-BA7C-22BE-CC9868ED7ADB}"/>
          </ac:grpSpMkLst>
        </pc:grpChg>
        <pc:grpChg chg="add del mod">
          <ac:chgData name="P.PRUDHVI KRISHNA" userId="ae33ed58f1be88ca" providerId="LiveId" clId="{89A9EB3C-3329-47EE-8D00-8A071A56700D}" dt="2023-05-26T14:51:05.460" v="2511" actId="478"/>
          <ac:grpSpMkLst>
            <pc:docMk/>
            <pc:sldMk cId="2045927500" sldId="290"/>
            <ac:grpSpMk id="25" creationId="{4B154343-B5C8-4275-CD28-6A11680768FB}"/>
          </ac:grpSpMkLst>
        </pc:grpChg>
        <pc:picChg chg="del">
          <ac:chgData name="P.PRUDHVI KRISHNA" userId="ae33ed58f1be88ca" providerId="LiveId" clId="{89A9EB3C-3329-47EE-8D00-8A071A56700D}" dt="2023-05-26T14:48:05.575" v="2459" actId="478"/>
          <ac:picMkLst>
            <pc:docMk/>
            <pc:sldMk cId="2045927500" sldId="290"/>
            <ac:picMk id="5" creationId="{70316739-C7FA-4487-B86B-6CE17B09B020}"/>
          </ac:picMkLst>
        </pc:picChg>
        <pc:picChg chg="add del mod">
          <ac:chgData name="P.PRUDHVI KRISHNA" userId="ae33ed58f1be88ca" providerId="LiveId" clId="{89A9EB3C-3329-47EE-8D00-8A071A56700D}" dt="2023-05-26T14:49:01.082" v="2477" actId="478"/>
          <ac:picMkLst>
            <pc:docMk/>
            <pc:sldMk cId="2045927500" sldId="290"/>
            <ac:picMk id="16" creationId="{141CBC39-54B4-4424-84FB-FDAABDFFAE1A}"/>
          </ac:picMkLst>
        </pc:picChg>
        <pc:picChg chg="add del mod">
          <ac:chgData name="P.PRUDHVI KRISHNA" userId="ae33ed58f1be88ca" providerId="LiveId" clId="{89A9EB3C-3329-47EE-8D00-8A071A56700D}" dt="2023-05-26T14:48:59.892" v="2476" actId="478"/>
          <ac:picMkLst>
            <pc:docMk/>
            <pc:sldMk cId="2045927500" sldId="290"/>
            <ac:picMk id="17" creationId="{B90C6D03-0DA7-C43A-7B9B-2B24267C5638}"/>
          </ac:picMkLst>
        </pc:picChg>
        <pc:picChg chg="add mod">
          <ac:chgData name="P.PRUDHVI KRISHNA" userId="ae33ed58f1be88ca" providerId="LiveId" clId="{89A9EB3C-3329-47EE-8D00-8A071A56700D}" dt="2023-05-26T14:49:54.469" v="2494" actId="14100"/>
          <ac:picMkLst>
            <pc:docMk/>
            <pc:sldMk cId="2045927500" sldId="290"/>
            <ac:picMk id="21" creationId="{B1B3CAED-A3BB-9673-DDFE-2E9E96C975D8}"/>
          </ac:picMkLst>
        </pc:picChg>
      </pc:sldChg>
      <pc:sldChg chg="del">
        <pc:chgData name="P.PRUDHVI KRISHNA" userId="ae33ed58f1be88ca" providerId="LiveId" clId="{89A9EB3C-3329-47EE-8D00-8A071A56700D}" dt="2023-05-26T15:07:54.703" v="2688" actId="47"/>
        <pc:sldMkLst>
          <pc:docMk/>
          <pc:sldMk cId="292759986" sldId="291"/>
        </pc:sldMkLst>
      </pc:sldChg>
      <pc:sldChg chg="del">
        <pc:chgData name="P.PRUDHVI KRISHNA" userId="ae33ed58f1be88ca" providerId="LiveId" clId="{89A9EB3C-3329-47EE-8D00-8A071A56700D}" dt="2023-05-26T13:42:55.271" v="1625" actId="47"/>
        <pc:sldMkLst>
          <pc:docMk/>
          <pc:sldMk cId="2022026475" sldId="294"/>
        </pc:sldMkLst>
      </pc:sldChg>
      <pc:sldChg chg="addSp delSp modSp mod">
        <pc:chgData name="P.PRUDHVI KRISHNA" userId="ae33ed58f1be88ca" providerId="LiveId" clId="{89A9EB3C-3329-47EE-8D00-8A071A56700D}" dt="2023-05-26T18:49:41.174" v="3787" actId="20577"/>
        <pc:sldMkLst>
          <pc:docMk/>
          <pc:sldMk cId="2674200297" sldId="295"/>
        </pc:sldMkLst>
        <pc:spChg chg="add del mod">
          <ac:chgData name="P.PRUDHVI KRISHNA" userId="ae33ed58f1be88ca" providerId="LiveId" clId="{89A9EB3C-3329-47EE-8D00-8A071A56700D}" dt="2023-05-26T18:44:18.354" v="3645" actId="478"/>
          <ac:spMkLst>
            <pc:docMk/>
            <pc:sldMk cId="2674200297" sldId="295"/>
            <ac:spMk id="3" creationId="{B5BA0E6C-EF91-75E4-E131-C58D976B52EC}"/>
          </ac:spMkLst>
        </pc:spChg>
        <pc:spChg chg="add del mod">
          <ac:chgData name="P.PRUDHVI KRISHNA" userId="ae33ed58f1be88ca" providerId="LiveId" clId="{89A9EB3C-3329-47EE-8D00-8A071A56700D}" dt="2023-05-26T18:44:23.938" v="3646" actId="478"/>
          <ac:spMkLst>
            <pc:docMk/>
            <pc:sldMk cId="2674200297" sldId="295"/>
            <ac:spMk id="5" creationId="{7013BE0C-BF9F-3367-0226-4A5DBC2BDCE4}"/>
          </ac:spMkLst>
        </pc:spChg>
        <pc:spChg chg="add del mod">
          <ac:chgData name="P.PRUDHVI KRISHNA" userId="ae33ed58f1be88ca" providerId="LiveId" clId="{89A9EB3C-3329-47EE-8D00-8A071A56700D}" dt="2023-05-26T18:46:28.063" v="3708" actId="478"/>
          <ac:spMkLst>
            <pc:docMk/>
            <pc:sldMk cId="2674200297" sldId="295"/>
            <ac:spMk id="9" creationId="{D7CAFF77-AFAA-F090-B4DB-CD1CF5109183}"/>
          </ac:spMkLst>
        </pc:spChg>
        <pc:spChg chg="mod">
          <ac:chgData name="P.PRUDHVI KRISHNA" userId="ae33ed58f1be88ca" providerId="LiveId" clId="{89A9EB3C-3329-47EE-8D00-8A071A56700D}" dt="2023-05-26T18:47:09.317" v="3731" actId="207"/>
          <ac:spMkLst>
            <pc:docMk/>
            <pc:sldMk cId="2674200297" sldId="295"/>
            <ac:spMk id="42" creationId="{72FCEAE4-FA74-4446-B2F5-9AFA2DA139A2}"/>
          </ac:spMkLst>
        </pc:spChg>
        <pc:spChg chg="add del mod">
          <ac:chgData name="P.PRUDHVI KRISHNA" userId="ae33ed58f1be88ca" providerId="LiveId" clId="{89A9EB3C-3329-47EE-8D00-8A071A56700D}" dt="2023-05-26T18:46:25.399" v="3707" actId="478"/>
          <ac:spMkLst>
            <pc:docMk/>
            <pc:sldMk cId="2674200297" sldId="295"/>
            <ac:spMk id="52" creationId="{31664CF3-C0D1-4769-8E59-8694AF07951A}"/>
          </ac:spMkLst>
        </pc:spChg>
        <pc:spChg chg="mod">
          <ac:chgData name="P.PRUDHVI KRISHNA" userId="ae33ed58f1be88ca" providerId="LiveId" clId="{89A9EB3C-3329-47EE-8D00-8A071A56700D}" dt="2023-05-26T18:49:41.174" v="3787" actId="20577"/>
          <ac:spMkLst>
            <pc:docMk/>
            <pc:sldMk cId="2674200297" sldId="295"/>
            <ac:spMk id="80" creationId="{40F0AA8D-0756-4350-8005-9BCD0DDB3B92}"/>
          </ac:spMkLst>
        </pc:spChg>
        <pc:spChg chg="del mod">
          <ac:chgData name="P.PRUDHVI KRISHNA" userId="ae33ed58f1be88ca" providerId="LiveId" clId="{89A9EB3C-3329-47EE-8D00-8A071A56700D}" dt="2023-05-26T18:44:13.162" v="3643" actId="478"/>
          <ac:spMkLst>
            <pc:docMk/>
            <pc:sldMk cId="2674200297" sldId="295"/>
            <ac:spMk id="86" creationId="{60CCF183-9FEB-4677-9379-BC01A7251D2C}"/>
          </ac:spMkLst>
        </pc:spChg>
        <pc:spChg chg="add del mod">
          <ac:chgData name="P.PRUDHVI KRISHNA" userId="ae33ed58f1be88ca" providerId="LiveId" clId="{89A9EB3C-3329-47EE-8D00-8A071A56700D}" dt="2023-05-26T18:49:14.327" v="3757" actId="20577"/>
          <ac:spMkLst>
            <pc:docMk/>
            <pc:sldMk cId="2674200297" sldId="295"/>
            <ac:spMk id="87" creationId="{DF3FE72B-F9BD-472F-A413-71BEEF95F43B}"/>
          </ac:spMkLst>
        </pc:spChg>
        <pc:spChg chg="del mod">
          <ac:chgData name="P.PRUDHVI KRISHNA" userId="ae33ed58f1be88ca" providerId="LiveId" clId="{89A9EB3C-3329-47EE-8D00-8A071A56700D}" dt="2023-05-26T18:46:22.253" v="3705" actId="478"/>
          <ac:spMkLst>
            <pc:docMk/>
            <pc:sldMk cId="2674200297" sldId="295"/>
            <ac:spMk id="88" creationId="{3717E33B-5954-4CDC-B30A-BD21BED6DD45}"/>
          </ac:spMkLst>
        </pc:spChg>
        <pc:spChg chg="mod">
          <ac:chgData name="P.PRUDHVI KRISHNA" userId="ae33ed58f1be88ca" providerId="LiveId" clId="{89A9EB3C-3329-47EE-8D00-8A071A56700D}" dt="2023-05-26T18:47:42.088" v="3737" actId="2711"/>
          <ac:spMkLst>
            <pc:docMk/>
            <pc:sldMk cId="2674200297" sldId="295"/>
            <ac:spMk id="155" creationId="{925FEBFE-A26D-4E0B-B884-7E186CD878E5}"/>
          </ac:spMkLst>
        </pc:spChg>
        <pc:spChg chg="mod">
          <ac:chgData name="P.PRUDHVI KRISHNA" userId="ae33ed58f1be88ca" providerId="LiveId" clId="{89A9EB3C-3329-47EE-8D00-8A071A56700D}" dt="2023-05-26T18:47:42.088" v="3737" actId="2711"/>
          <ac:spMkLst>
            <pc:docMk/>
            <pc:sldMk cId="2674200297" sldId="295"/>
            <ac:spMk id="156" creationId="{2A24665D-D5CF-4F18-A88A-8E4471800E8D}"/>
          </ac:spMkLst>
        </pc:spChg>
        <pc:spChg chg="mod">
          <ac:chgData name="P.PRUDHVI KRISHNA" userId="ae33ed58f1be88ca" providerId="LiveId" clId="{89A9EB3C-3329-47EE-8D00-8A071A56700D}" dt="2023-05-26T18:47:42.088" v="3737" actId="2711"/>
          <ac:spMkLst>
            <pc:docMk/>
            <pc:sldMk cId="2674200297" sldId="295"/>
            <ac:spMk id="157" creationId="{39F2203F-31BF-4705-AC57-E197602982AA}"/>
          </ac:spMkLst>
        </pc:spChg>
        <pc:spChg chg="mod">
          <ac:chgData name="P.PRUDHVI KRISHNA" userId="ae33ed58f1be88ca" providerId="LiveId" clId="{89A9EB3C-3329-47EE-8D00-8A071A56700D}" dt="2023-05-26T18:47:42.088" v="3737" actId="2711"/>
          <ac:spMkLst>
            <pc:docMk/>
            <pc:sldMk cId="2674200297" sldId="295"/>
            <ac:spMk id="158" creationId="{D4734E32-080E-49F2-89F3-16F0DBB5D130}"/>
          </ac:spMkLst>
        </pc:spChg>
        <pc:grpChg chg="mod">
          <ac:chgData name="P.PRUDHVI KRISHNA" userId="ae33ed58f1be88ca" providerId="LiveId" clId="{89A9EB3C-3329-47EE-8D00-8A071A56700D}" dt="2023-05-26T18:47:35.864" v="3736" actId="14100"/>
          <ac:grpSpMkLst>
            <pc:docMk/>
            <pc:sldMk cId="2674200297" sldId="295"/>
            <ac:grpSpMk id="154" creationId="{FF17C705-3351-4B11-BD28-D0CACC12D311}"/>
          </ac:grpSpMkLst>
        </pc:grpChg>
        <pc:picChg chg="mod">
          <ac:chgData name="P.PRUDHVI KRISHNA" userId="ae33ed58f1be88ca" providerId="LiveId" clId="{89A9EB3C-3329-47EE-8D00-8A071A56700D}" dt="2023-05-26T18:46:44.734" v="3727" actId="1036"/>
          <ac:picMkLst>
            <pc:docMk/>
            <pc:sldMk cId="2674200297" sldId="295"/>
            <ac:picMk id="94" creationId="{5AC6F288-703B-45A1-9B56-079BD755B2CB}"/>
          </ac:picMkLst>
        </pc:picChg>
        <pc:picChg chg="del mod">
          <ac:chgData name="P.PRUDHVI KRISHNA" userId="ae33ed58f1be88ca" providerId="LiveId" clId="{89A9EB3C-3329-47EE-8D00-8A071A56700D}" dt="2023-05-26T18:44:09.261" v="3641" actId="478"/>
          <ac:picMkLst>
            <pc:docMk/>
            <pc:sldMk cId="2674200297" sldId="295"/>
            <ac:picMk id="96" creationId="{106CDB5A-A67F-441C-894F-3EDD7AD64C9A}"/>
          </ac:picMkLst>
        </pc:picChg>
        <pc:picChg chg="mod">
          <ac:chgData name="P.PRUDHVI KRISHNA" userId="ae33ed58f1be88ca" providerId="LiveId" clId="{89A9EB3C-3329-47EE-8D00-8A071A56700D}" dt="2023-05-26T18:46:44.734" v="3727" actId="1036"/>
          <ac:picMkLst>
            <pc:docMk/>
            <pc:sldMk cId="2674200297" sldId="295"/>
            <ac:picMk id="98" creationId="{0B9C03E0-6367-44D9-A740-AA6436F075E8}"/>
          </ac:picMkLst>
        </pc:picChg>
        <pc:picChg chg="del mod">
          <ac:chgData name="P.PRUDHVI KRISHNA" userId="ae33ed58f1be88ca" providerId="LiveId" clId="{89A9EB3C-3329-47EE-8D00-8A071A56700D}" dt="2023-05-26T18:44:15.784" v="3644" actId="478"/>
          <ac:picMkLst>
            <pc:docMk/>
            <pc:sldMk cId="2674200297" sldId="295"/>
            <ac:picMk id="100" creationId="{420E824D-10A7-42CB-A7E8-5298E3E84F02}"/>
          </ac:picMkLst>
        </pc:picChg>
        <pc:cxnChg chg="del mod">
          <ac:chgData name="P.PRUDHVI KRISHNA" userId="ae33ed58f1be88ca" providerId="LiveId" clId="{89A9EB3C-3329-47EE-8D00-8A071A56700D}" dt="2023-05-26T18:46:15.192" v="3704" actId="478"/>
          <ac:cxnSpMkLst>
            <pc:docMk/>
            <pc:sldMk cId="2674200297" sldId="295"/>
            <ac:cxnSpMk id="131" creationId="{8695A66A-1D9E-4D4E-9067-DC97380D3FDF}"/>
          </ac:cxnSpMkLst>
        </pc:cxnChg>
        <pc:cxnChg chg="mod">
          <ac:chgData name="P.PRUDHVI KRISHNA" userId="ae33ed58f1be88ca" providerId="LiveId" clId="{89A9EB3C-3329-47EE-8D00-8A071A56700D}" dt="2023-05-26T18:46:44.734" v="3727" actId="1036"/>
          <ac:cxnSpMkLst>
            <pc:docMk/>
            <pc:sldMk cId="2674200297" sldId="295"/>
            <ac:cxnSpMk id="132" creationId="{529648F7-20E3-4312-823A-D8265A94AF23}"/>
          </ac:cxnSpMkLst>
        </pc:cxnChg>
        <pc:cxnChg chg="del">
          <ac:chgData name="P.PRUDHVI KRISHNA" userId="ae33ed58f1be88ca" providerId="LiveId" clId="{89A9EB3C-3329-47EE-8D00-8A071A56700D}" dt="2023-05-26T18:39:08.436" v="3396" actId="478"/>
          <ac:cxnSpMkLst>
            <pc:docMk/>
            <pc:sldMk cId="2674200297" sldId="295"/>
            <ac:cxnSpMk id="133" creationId="{8F841485-6093-48AB-9892-0FB58675C726}"/>
          </ac:cxnSpMkLst>
        </pc:cxnChg>
      </pc:sldChg>
      <pc:sldChg chg="new del">
        <pc:chgData name="P.PRUDHVI KRISHNA" userId="ae33ed58f1be88ca" providerId="LiveId" clId="{89A9EB3C-3329-47EE-8D00-8A071A56700D}" dt="2023-05-26T13:48:57.343" v="1693" actId="680"/>
        <pc:sldMkLst>
          <pc:docMk/>
          <pc:sldMk cId="23426930" sldId="296"/>
        </pc:sldMkLst>
      </pc:sldChg>
      <pc:sldChg chg="delSp modSp add mod">
        <pc:chgData name="P.PRUDHVI KRISHNA" userId="ae33ed58f1be88ca" providerId="LiveId" clId="{89A9EB3C-3329-47EE-8D00-8A071A56700D}" dt="2023-05-26T14:22:52.704" v="2214" actId="478"/>
        <pc:sldMkLst>
          <pc:docMk/>
          <pc:sldMk cId="3768052626" sldId="296"/>
        </pc:sldMkLst>
        <pc:spChg chg="mod">
          <ac:chgData name="P.PRUDHVI KRISHNA" userId="ae33ed58f1be88ca" providerId="LiveId" clId="{89A9EB3C-3329-47EE-8D00-8A071A56700D}" dt="2023-05-26T14:10:18.975" v="2076" actId="1076"/>
          <ac:spMkLst>
            <pc:docMk/>
            <pc:sldMk cId="3768052626" sldId="296"/>
            <ac:spMk id="2" creationId="{BCFEFB3B-B9D0-8F37-0409-716DC6DDADE5}"/>
          </ac:spMkLst>
        </pc:spChg>
        <pc:spChg chg="topLvl">
          <ac:chgData name="P.PRUDHVI KRISHNA" userId="ae33ed58f1be88ca" providerId="LiveId" clId="{89A9EB3C-3329-47EE-8D00-8A071A56700D}" dt="2023-05-26T14:22:52.704" v="2214" actId="478"/>
          <ac:spMkLst>
            <pc:docMk/>
            <pc:sldMk cId="3768052626" sldId="296"/>
            <ac:spMk id="14" creationId="{C862BC4D-BD7A-417E-A34A-59CE4D4A6AC8}"/>
          </ac:spMkLst>
        </pc:spChg>
        <pc:spChg chg="del topLvl">
          <ac:chgData name="P.PRUDHVI KRISHNA" userId="ae33ed58f1be88ca" providerId="LiveId" clId="{89A9EB3C-3329-47EE-8D00-8A071A56700D}" dt="2023-05-26T14:22:52.704" v="2214" actId="478"/>
          <ac:spMkLst>
            <pc:docMk/>
            <pc:sldMk cId="3768052626" sldId="296"/>
            <ac:spMk id="15" creationId="{652937FB-CDE3-46B3-8481-AB5DB8C4BABA}"/>
          </ac:spMkLst>
        </pc:spChg>
        <pc:spChg chg="mod">
          <ac:chgData name="P.PRUDHVI KRISHNA" userId="ae33ed58f1be88ca" providerId="LiveId" clId="{89A9EB3C-3329-47EE-8D00-8A071A56700D}" dt="2023-05-26T13:59:04.327" v="1812" actId="1076"/>
          <ac:spMkLst>
            <pc:docMk/>
            <pc:sldMk cId="3768052626" sldId="296"/>
            <ac:spMk id="31" creationId="{340A7491-C312-4D36-BA63-6F859CD81D66}"/>
          </ac:spMkLst>
        </pc:spChg>
        <pc:spChg chg="mod">
          <ac:chgData name="P.PRUDHVI KRISHNA" userId="ae33ed58f1be88ca" providerId="LiveId" clId="{89A9EB3C-3329-47EE-8D00-8A071A56700D}" dt="2023-05-26T14:09:23.474" v="2071" actId="1076"/>
          <ac:spMkLst>
            <pc:docMk/>
            <pc:sldMk cId="3768052626" sldId="296"/>
            <ac:spMk id="87" creationId="{1F4C9CA2-B224-40CD-8DB2-CAE478D23611}"/>
          </ac:spMkLst>
        </pc:spChg>
        <pc:grpChg chg="del">
          <ac:chgData name="P.PRUDHVI KRISHNA" userId="ae33ed58f1be88ca" providerId="LiveId" clId="{89A9EB3C-3329-47EE-8D00-8A071A56700D}" dt="2023-05-26T14:22:52.704" v="2214" actId="478"/>
          <ac:grpSpMkLst>
            <pc:docMk/>
            <pc:sldMk cId="3768052626" sldId="296"/>
            <ac:grpSpMk id="5" creationId="{1A141F7B-AE96-45F9-BC57-F7C86174910A}"/>
          </ac:grpSpMkLst>
        </pc:grpChg>
        <pc:picChg chg="mod">
          <ac:chgData name="P.PRUDHVI KRISHNA" userId="ae33ed58f1be88ca" providerId="LiveId" clId="{89A9EB3C-3329-47EE-8D00-8A071A56700D}" dt="2023-05-26T14:10:18.975" v="2076" actId="1076"/>
          <ac:picMkLst>
            <pc:docMk/>
            <pc:sldMk cId="3768052626" sldId="296"/>
            <ac:picMk id="8" creationId="{B3D556EC-6B44-0CF8-0A25-6D9DB84FBBC4}"/>
          </ac:picMkLst>
        </pc:picChg>
        <pc:picChg chg="mod">
          <ac:chgData name="P.PRUDHVI KRISHNA" userId="ae33ed58f1be88ca" providerId="LiveId" clId="{89A9EB3C-3329-47EE-8D00-8A071A56700D}" dt="2023-05-26T14:09:23.474" v="2071" actId="1076"/>
          <ac:picMkLst>
            <pc:docMk/>
            <pc:sldMk cId="3768052626" sldId="296"/>
            <ac:picMk id="80" creationId="{1198805C-69FE-4129-96D0-B3F35CB64166}"/>
          </ac:picMkLst>
        </pc:picChg>
        <pc:cxnChg chg="mod">
          <ac:chgData name="P.PRUDHVI KRISHNA" userId="ae33ed58f1be88ca" providerId="LiveId" clId="{89A9EB3C-3329-47EE-8D00-8A071A56700D}" dt="2023-05-26T14:09:28.368" v="2072" actId="1076"/>
          <ac:cxnSpMkLst>
            <pc:docMk/>
            <pc:sldMk cId="3768052626" sldId="296"/>
            <ac:cxnSpMk id="65" creationId="{A4132B5C-BDF2-4C9A-B21E-BDD2CD03A542}"/>
          </ac:cxnSpMkLst>
        </pc:cxnChg>
      </pc:sldChg>
      <pc:sldChg chg="delSp new del mod">
        <pc:chgData name="P.PRUDHVI KRISHNA" userId="ae33ed58f1be88ca" providerId="LiveId" clId="{89A9EB3C-3329-47EE-8D00-8A071A56700D}" dt="2023-05-26T14:41:40.696" v="2420" actId="47"/>
        <pc:sldMkLst>
          <pc:docMk/>
          <pc:sldMk cId="1770013585" sldId="297"/>
        </pc:sldMkLst>
        <pc:spChg chg="del">
          <ac:chgData name="P.PRUDHVI KRISHNA" userId="ae33ed58f1be88ca" providerId="LiveId" clId="{89A9EB3C-3329-47EE-8D00-8A071A56700D}" dt="2023-05-26T14:41:38.502" v="2419" actId="478"/>
          <ac:spMkLst>
            <pc:docMk/>
            <pc:sldMk cId="1770013585" sldId="297"/>
            <ac:spMk id="2" creationId="{9D954660-5836-956B-F92C-4D9E5DC484C8}"/>
          </ac:spMkLst>
        </pc:spChg>
        <pc:spChg chg="del">
          <ac:chgData name="P.PRUDHVI KRISHNA" userId="ae33ed58f1be88ca" providerId="LiveId" clId="{89A9EB3C-3329-47EE-8D00-8A071A56700D}" dt="2023-05-26T14:41:38.502" v="2419" actId="478"/>
          <ac:spMkLst>
            <pc:docMk/>
            <pc:sldMk cId="1770013585" sldId="297"/>
            <ac:spMk id="3" creationId="{E30ECACE-E306-54AF-39F5-D05C6EFD4611}"/>
          </ac:spMkLst>
        </pc:spChg>
      </pc:sldChg>
      <pc:sldChg chg="new del">
        <pc:chgData name="P.PRUDHVI KRISHNA" userId="ae33ed58f1be88ca" providerId="LiveId" clId="{89A9EB3C-3329-47EE-8D00-8A071A56700D}" dt="2023-05-26T15:08:54.794" v="2691" actId="47"/>
        <pc:sldMkLst>
          <pc:docMk/>
          <pc:sldMk cId="1983226772" sldId="297"/>
        </pc:sldMkLst>
      </pc:sldChg>
      <pc:sldChg chg="addSp delSp modSp add mod">
        <pc:chgData name="P.PRUDHVI KRISHNA" userId="ae33ed58f1be88ca" providerId="LiveId" clId="{89A9EB3C-3329-47EE-8D00-8A071A56700D}" dt="2023-05-26T15:14:00.937" v="2777" actId="20577"/>
        <pc:sldMkLst>
          <pc:docMk/>
          <pc:sldMk cId="1355977907" sldId="298"/>
        </pc:sldMkLst>
        <pc:spChg chg="add del mod">
          <ac:chgData name="P.PRUDHVI KRISHNA" userId="ae33ed58f1be88ca" providerId="LiveId" clId="{89A9EB3C-3329-47EE-8D00-8A071A56700D}" dt="2023-05-26T15:09:33.346" v="2698" actId="478"/>
          <ac:spMkLst>
            <pc:docMk/>
            <pc:sldMk cId="1355977907" sldId="298"/>
            <ac:spMk id="3" creationId="{AD1CCA2E-285F-9CF5-0A93-45CB699A708D}"/>
          </ac:spMkLst>
        </pc:spChg>
        <pc:spChg chg="mod">
          <ac:chgData name="P.PRUDHVI KRISHNA" userId="ae33ed58f1be88ca" providerId="LiveId" clId="{89A9EB3C-3329-47EE-8D00-8A071A56700D}" dt="2023-05-26T15:14:00.937" v="2777" actId="20577"/>
          <ac:spMkLst>
            <pc:docMk/>
            <pc:sldMk cId="1355977907" sldId="298"/>
            <ac:spMk id="4" creationId="{DFF36EE7-AE57-42F4-ACA9-A328C1F4EA02}"/>
          </ac:spMkLst>
        </pc:spChg>
        <pc:spChg chg="add del mod">
          <ac:chgData name="P.PRUDHVI KRISHNA" userId="ae33ed58f1be88ca" providerId="LiveId" clId="{89A9EB3C-3329-47EE-8D00-8A071A56700D}" dt="2023-05-26T15:09:39.520" v="2700" actId="478"/>
          <ac:spMkLst>
            <pc:docMk/>
            <pc:sldMk cId="1355977907" sldId="298"/>
            <ac:spMk id="6" creationId="{2DF52855-DD5B-8C20-60AB-5EEE2F9CB56A}"/>
          </ac:spMkLst>
        </pc:spChg>
        <pc:spChg chg="add del mod">
          <ac:chgData name="P.PRUDHVI KRISHNA" userId="ae33ed58f1be88ca" providerId="LiveId" clId="{89A9EB3C-3329-47EE-8D00-8A071A56700D}" dt="2023-05-26T15:09:47.014" v="2703" actId="478"/>
          <ac:spMkLst>
            <pc:docMk/>
            <pc:sldMk cId="1355977907" sldId="298"/>
            <ac:spMk id="11" creationId="{232C5B39-504C-40F6-9B54-052AC8431DDF}"/>
          </ac:spMkLst>
        </pc:spChg>
        <pc:spChg chg="add del mod">
          <ac:chgData name="P.PRUDHVI KRISHNA" userId="ae33ed58f1be88ca" providerId="LiveId" clId="{89A9EB3C-3329-47EE-8D00-8A071A56700D}" dt="2023-05-26T15:10:06.372" v="2708" actId="478"/>
          <ac:spMkLst>
            <pc:docMk/>
            <pc:sldMk cId="1355977907" sldId="298"/>
            <ac:spMk id="13" creationId="{B7EAC5C8-7674-7F40-CBE3-D587744C661F}"/>
          </ac:spMkLst>
        </pc:spChg>
        <pc:spChg chg="del mod">
          <ac:chgData name="P.PRUDHVI KRISHNA" userId="ae33ed58f1be88ca" providerId="LiveId" clId="{89A9EB3C-3329-47EE-8D00-8A071A56700D}" dt="2023-05-26T15:11:15.965" v="2753" actId="478"/>
          <ac:spMkLst>
            <pc:docMk/>
            <pc:sldMk cId="1355977907" sldId="298"/>
            <ac:spMk id="14" creationId="{C862BC4D-BD7A-417E-A34A-59CE4D4A6AC8}"/>
          </ac:spMkLst>
        </pc:spChg>
        <pc:spChg chg="add del mod">
          <ac:chgData name="P.PRUDHVI KRISHNA" userId="ae33ed58f1be88ca" providerId="LiveId" clId="{89A9EB3C-3329-47EE-8D00-8A071A56700D}" dt="2023-05-26T15:10:21.965" v="2715" actId="478"/>
          <ac:spMkLst>
            <pc:docMk/>
            <pc:sldMk cId="1355977907" sldId="298"/>
            <ac:spMk id="16" creationId="{3DD6E50B-8F6E-FBDB-3FC0-0E0397469C99}"/>
          </ac:spMkLst>
        </pc:spChg>
        <pc:spChg chg="add del mod">
          <ac:chgData name="P.PRUDHVI KRISHNA" userId="ae33ed58f1be88ca" providerId="LiveId" clId="{89A9EB3C-3329-47EE-8D00-8A071A56700D}" dt="2023-05-26T15:10:32.083" v="2721" actId="478"/>
          <ac:spMkLst>
            <pc:docMk/>
            <pc:sldMk cId="1355977907" sldId="298"/>
            <ac:spMk id="18" creationId="{7FD1E79D-03E5-4ED4-A37F-98517A7066D8}"/>
          </ac:spMkLst>
        </pc:spChg>
        <pc:spChg chg="add mod">
          <ac:chgData name="P.PRUDHVI KRISHNA" userId="ae33ed58f1be88ca" providerId="LiveId" clId="{89A9EB3C-3329-47EE-8D00-8A071A56700D}" dt="2023-05-26T15:13:43.007" v="2774" actId="20577"/>
          <ac:spMkLst>
            <pc:docMk/>
            <pc:sldMk cId="1355977907" sldId="298"/>
            <ac:spMk id="20" creationId="{2C28F7BE-FF10-1BBE-69B6-A6ACD5FEEB83}"/>
          </ac:spMkLst>
        </pc:spChg>
        <pc:spChg chg="add del mod">
          <ac:chgData name="P.PRUDHVI KRISHNA" userId="ae33ed58f1be88ca" providerId="LiveId" clId="{89A9EB3C-3329-47EE-8D00-8A071A56700D}" dt="2023-05-26T15:10:26.384" v="2718" actId="478"/>
          <ac:spMkLst>
            <pc:docMk/>
            <pc:sldMk cId="1355977907" sldId="298"/>
            <ac:spMk id="29" creationId="{5C2DDD60-EB1C-44D8-84E1-D86EB3558F11}"/>
          </ac:spMkLst>
        </pc:spChg>
        <pc:spChg chg="del">
          <ac:chgData name="P.PRUDHVI KRISHNA" userId="ae33ed58f1be88ca" providerId="LiveId" clId="{89A9EB3C-3329-47EE-8D00-8A071A56700D}" dt="2023-05-26T15:10:28.670" v="2719" actId="478"/>
          <ac:spMkLst>
            <pc:docMk/>
            <pc:sldMk cId="1355977907" sldId="298"/>
            <ac:spMk id="33" creationId="{60A6ED60-5E09-7CA7-D5E8-8358BFD07924}"/>
          </ac:spMkLst>
        </pc:spChg>
        <pc:spChg chg="mod">
          <ac:chgData name="P.PRUDHVI KRISHNA" userId="ae33ed58f1be88ca" providerId="LiveId" clId="{89A9EB3C-3329-47EE-8D00-8A071A56700D}" dt="2023-05-26T15:10:09.520" v="2709" actId="20577"/>
          <ac:spMkLst>
            <pc:docMk/>
            <pc:sldMk cId="1355977907" sldId="298"/>
            <ac:spMk id="34" creationId="{17559B4A-8701-952C-6B24-DBCADF0A083C}"/>
          </ac:spMkLst>
        </pc:spChg>
        <pc:spChg chg="mod">
          <ac:chgData name="P.PRUDHVI KRISHNA" userId="ae33ed58f1be88ca" providerId="LiveId" clId="{89A9EB3C-3329-47EE-8D00-8A071A56700D}" dt="2023-05-26T15:09:59.295" v="2706" actId="20577"/>
          <ac:spMkLst>
            <pc:docMk/>
            <pc:sldMk cId="1355977907" sldId="298"/>
            <ac:spMk id="38" creationId="{9ABB249B-066E-9984-33D4-D24C299BA95E}"/>
          </ac:spMkLst>
        </pc:spChg>
        <pc:spChg chg="del mod">
          <ac:chgData name="P.PRUDHVI KRISHNA" userId="ae33ed58f1be88ca" providerId="LiveId" clId="{89A9EB3C-3329-47EE-8D00-8A071A56700D}" dt="2023-05-26T15:09:41.987" v="2701" actId="478"/>
          <ac:spMkLst>
            <pc:docMk/>
            <pc:sldMk cId="1355977907" sldId="298"/>
            <ac:spMk id="87" creationId="{1F4C9CA2-B224-40CD-8DB2-CAE478D23611}"/>
          </ac:spMkLst>
        </pc:spChg>
        <pc:spChg chg="del mod">
          <ac:chgData name="P.PRUDHVI KRISHNA" userId="ae33ed58f1be88ca" providerId="LiveId" clId="{89A9EB3C-3329-47EE-8D00-8A071A56700D}" dt="2023-05-26T15:09:37.476" v="2699" actId="478"/>
          <ac:spMkLst>
            <pc:docMk/>
            <pc:sldMk cId="1355977907" sldId="298"/>
            <ac:spMk id="88" creationId="{D01EBAE5-B81D-4150-B62C-F56241C55563}"/>
          </ac:spMkLst>
        </pc:spChg>
        <pc:spChg chg="del">
          <ac:chgData name="P.PRUDHVI KRISHNA" userId="ae33ed58f1be88ca" providerId="LiveId" clId="{89A9EB3C-3329-47EE-8D00-8A071A56700D}" dt="2023-05-26T15:09:01.112" v="2692" actId="478"/>
          <ac:spMkLst>
            <pc:docMk/>
            <pc:sldMk cId="1355977907" sldId="298"/>
            <ac:spMk id="90" creationId="{AC38A326-FA47-4BD6-B27D-DEB6A4485AB5}"/>
          </ac:spMkLst>
        </pc:spChg>
        <pc:picChg chg="del">
          <ac:chgData name="P.PRUDHVI KRISHNA" userId="ae33ed58f1be88ca" providerId="LiveId" clId="{89A9EB3C-3329-47EE-8D00-8A071A56700D}" dt="2023-05-26T15:10:23.289" v="2716" actId="478"/>
          <ac:picMkLst>
            <pc:docMk/>
            <pc:sldMk cId="1355977907" sldId="298"/>
            <ac:picMk id="83" creationId="{604095CF-E62F-46A4-A86C-5F465AE6E235}"/>
          </ac:picMkLst>
        </pc:picChg>
        <pc:picChg chg="del">
          <ac:chgData name="P.PRUDHVI KRISHNA" userId="ae33ed58f1be88ca" providerId="LiveId" clId="{89A9EB3C-3329-47EE-8D00-8A071A56700D}" dt="2023-05-26T15:10:10.982" v="2710" actId="478"/>
          <ac:picMkLst>
            <pc:docMk/>
            <pc:sldMk cId="1355977907" sldId="298"/>
            <ac:picMk id="95" creationId="{96991F60-484C-4906-ADB8-676435D3D6E3}"/>
          </ac:picMkLst>
        </pc:picChg>
        <pc:picChg chg="del">
          <ac:chgData name="P.PRUDHVI KRISHNA" userId="ae33ed58f1be88ca" providerId="LiveId" clId="{89A9EB3C-3329-47EE-8D00-8A071A56700D}" dt="2023-05-26T15:10:03.512" v="2707" actId="478"/>
          <ac:picMkLst>
            <pc:docMk/>
            <pc:sldMk cId="1355977907" sldId="298"/>
            <ac:picMk id="97" creationId="{40D9C27B-A51D-4036-B3F9-56081BD60AB9}"/>
          </ac:picMkLst>
        </pc:picChg>
        <pc:cxnChg chg="mod">
          <ac:chgData name="P.PRUDHVI KRISHNA" userId="ae33ed58f1be88ca" providerId="LiveId" clId="{89A9EB3C-3329-47EE-8D00-8A071A56700D}" dt="2023-05-26T15:11:08.405" v="2751" actId="1038"/>
          <ac:cxnSpMkLst>
            <pc:docMk/>
            <pc:sldMk cId="1355977907" sldId="298"/>
            <ac:cxnSpMk id="8" creationId="{0699EAE2-3C90-613D-1B65-458222F2D841}"/>
          </ac:cxnSpMkLst>
        </pc:cxnChg>
      </pc:sldChg>
      <pc:sldChg chg="addSp delSp modSp add mod">
        <pc:chgData name="P.PRUDHVI KRISHNA" userId="ae33ed58f1be88ca" providerId="LiveId" clId="{89A9EB3C-3329-47EE-8D00-8A071A56700D}" dt="2023-05-26T15:22:42.654" v="2849" actId="113"/>
        <pc:sldMkLst>
          <pc:docMk/>
          <pc:sldMk cId="1906269830" sldId="299"/>
        </pc:sldMkLst>
        <pc:spChg chg="add mod">
          <ac:chgData name="P.PRUDHVI KRISHNA" userId="ae33ed58f1be88ca" providerId="LiveId" clId="{89A9EB3C-3329-47EE-8D00-8A071A56700D}" dt="2023-05-26T15:15:26.162" v="2782" actId="1076"/>
          <ac:spMkLst>
            <pc:docMk/>
            <pc:sldMk cId="1906269830" sldId="299"/>
            <ac:spMk id="2" creationId="{FD141B0C-1007-D935-4ED7-71FAB31FB28A}"/>
          </ac:spMkLst>
        </pc:spChg>
        <pc:spChg chg="add mod">
          <ac:chgData name="P.PRUDHVI KRISHNA" userId="ae33ed58f1be88ca" providerId="LiveId" clId="{89A9EB3C-3329-47EE-8D00-8A071A56700D}" dt="2023-05-26T15:15:26.162" v="2782" actId="1076"/>
          <ac:spMkLst>
            <pc:docMk/>
            <pc:sldMk cId="1906269830" sldId="299"/>
            <ac:spMk id="3" creationId="{0837BF94-EC4F-EA79-1D69-1FC74AB884F2}"/>
          </ac:spMkLst>
        </pc:spChg>
        <pc:spChg chg="add del mod">
          <ac:chgData name="P.PRUDHVI KRISHNA" userId="ae33ed58f1be88ca" providerId="LiveId" clId="{89A9EB3C-3329-47EE-8D00-8A071A56700D}" dt="2023-05-26T15:17:17.725" v="2805" actId="478"/>
          <ac:spMkLst>
            <pc:docMk/>
            <pc:sldMk cId="1906269830" sldId="299"/>
            <ac:spMk id="4" creationId="{775DF4B2-7768-437D-9B7C-D9DC80A85359}"/>
          </ac:spMkLst>
        </pc:spChg>
        <pc:spChg chg="del">
          <ac:chgData name="P.PRUDHVI KRISHNA" userId="ae33ed58f1be88ca" providerId="LiveId" clId="{89A9EB3C-3329-47EE-8D00-8A071A56700D}" dt="2023-05-26T15:15:13.191" v="2780" actId="478"/>
          <ac:spMkLst>
            <pc:docMk/>
            <pc:sldMk cId="1906269830" sldId="299"/>
            <ac:spMk id="6" creationId="{F6928375-DCC7-B2C4-BB3A-FC3C1257211F}"/>
          </ac:spMkLst>
        </pc:spChg>
        <pc:graphicFrameChg chg="add del mod modGraphic">
          <ac:chgData name="P.PRUDHVI KRISHNA" userId="ae33ed58f1be88ca" providerId="LiveId" clId="{89A9EB3C-3329-47EE-8D00-8A071A56700D}" dt="2023-05-26T15:20:19.867" v="2829" actId="478"/>
          <ac:graphicFrameMkLst>
            <pc:docMk/>
            <pc:sldMk cId="1906269830" sldId="299"/>
            <ac:graphicFrameMk id="5" creationId="{A69BD5D2-5AF7-19D0-7C99-D4298BD6D410}"/>
          </ac:graphicFrameMkLst>
        </pc:graphicFrameChg>
        <pc:graphicFrameChg chg="del">
          <ac:chgData name="P.PRUDHVI KRISHNA" userId="ae33ed58f1be88ca" providerId="LiveId" clId="{89A9EB3C-3329-47EE-8D00-8A071A56700D}" dt="2023-05-26T15:15:09.598" v="2779" actId="478"/>
          <ac:graphicFrameMkLst>
            <pc:docMk/>
            <pc:sldMk cId="1906269830" sldId="299"/>
            <ac:graphicFrameMk id="7" creationId="{AC434C1B-B2F4-C3F0-AB05-27CEAAB33612}"/>
          </ac:graphicFrameMkLst>
        </pc:graphicFrameChg>
        <pc:graphicFrameChg chg="add mod modGraphic">
          <ac:chgData name="P.PRUDHVI KRISHNA" userId="ae33ed58f1be88ca" providerId="LiveId" clId="{89A9EB3C-3329-47EE-8D00-8A071A56700D}" dt="2023-05-26T15:22:42.654" v="2849" actId="113"/>
          <ac:graphicFrameMkLst>
            <pc:docMk/>
            <pc:sldMk cId="1906269830" sldId="299"/>
            <ac:graphicFrameMk id="8" creationId="{443B2296-02EE-F57B-B1D5-F8CF44C565B6}"/>
          </ac:graphicFrameMkLst>
        </pc:graphicFrameChg>
        <pc:graphicFrameChg chg="add del">
          <ac:chgData name="P.PRUDHVI KRISHNA" userId="ae33ed58f1be88ca" providerId="LiveId" clId="{89A9EB3C-3329-47EE-8D00-8A071A56700D}" dt="2023-05-26T15:19:55.474" v="2825"/>
          <ac:graphicFrameMkLst>
            <pc:docMk/>
            <pc:sldMk cId="1906269830" sldId="299"/>
            <ac:graphicFrameMk id="9" creationId="{9901870A-E0A5-E066-A66C-CF9BD31949A2}"/>
          </ac:graphicFrameMkLst>
        </pc:graphicFrameChg>
        <pc:picChg chg="mod">
          <ac:chgData name="P.PRUDHVI KRISHNA" userId="ae33ed58f1be88ca" providerId="LiveId" clId="{89A9EB3C-3329-47EE-8D00-8A071A56700D}" dt="2023-05-26T15:15:35.334" v="2784" actId="1076"/>
          <ac:picMkLst>
            <pc:docMk/>
            <pc:sldMk cId="1906269830" sldId="299"/>
            <ac:picMk id="10" creationId="{0BCD2159-BE65-43D5-9E0A-9EB4B1B2F85B}"/>
          </ac:picMkLst>
        </pc:picChg>
      </pc:sldChg>
      <pc:sldChg chg="addSp delSp modSp add mod">
        <pc:chgData name="P.PRUDHVI KRISHNA" userId="ae33ed58f1be88ca" providerId="LiveId" clId="{89A9EB3C-3329-47EE-8D00-8A071A56700D}" dt="2023-05-26T18:18:25.659" v="3191" actId="14100"/>
        <pc:sldMkLst>
          <pc:docMk/>
          <pc:sldMk cId="3013494839" sldId="300"/>
        </pc:sldMkLst>
        <pc:spChg chg="add del mod">
          <ac:chgData name="P.PRUDHVI KRISHNA" userId="ae33ed58f1be88ca" providerId="LiveId" clId="{89A9EB3C-3329-47EE-8D00-8A071A56700D}" dt="2023-05-26T18:07:08.562" v="2856" actId="931"/>
          <ac:spMkLst>
            <pc:docMk/>
            <pc:sldMk cId="3013494839" sldId="300"/>
            <ac:spMk id="3" creationId="{521258C7-E0DC-21FE-CC50-09FC3B00E802}"/>
          </ac:spMkLst>
        </pc:spChg>
        <pc:spChg chg="mod">
          <ac:chgData name="P.PRUDHVI KRISHNA" userId="ae33ed58f1be88ca" providerId="LiveId" clId="{89A9EB3C-3329-47EE-8D00-8A071A56700D}" dt="2023-05-26T18:07:16.930" v="2858"/>
          <ac:spMkLst>
            <pc:docMk/>
            <pc:sldMk cId="3013494839" sldId="300"/>
            <ac:spMk id="11" creationId="{60CFDC79-2E92-0B8E-B3FA-A4BBA3C3B4BE}"/>
          </ac:spMkLst>
        </pc:spChg>
        <pc:spChg chg="mod">
          <ac:chgData name="P.PRUDHVI KRISHNA" userId="ae33ed58f1be88ca" providerId="LiveId" clId="{89A9EB3C-3329-47EE-8D00-8A071A56700D}" dt="2023-05-26T18:10:32.853" v="2938" actId="1035"/>
          <ac:spMkLst>
            <pc:docMk/>
            <pc:sldMk cId="3013494839" sldId="300"/>
            <ac:spMk id="12" creationId="{B0E83181-4DC4-5DDD-78FC-D7EDCF47E90A}"/>
          </ac:spMkLst>
        </pc:spChg>
        <pc:spChg chg="mod">
          <ac:chgData name="P.PRUDHVI KRISHNA" userId="ae33ed58f1be88ca" providerId="LiveId" clId="{89A9EB3C-3329-47EE-8D00-8A071A56700D}" dt="2023-05-26T18:07:16.930" v="2858"/>
          <ac:spMkLst>
            <pc:docMk/>
            <pc:sldMk cId="3013494839" sldId="300"/>
            <ac:spMk id="13" creationId="{17951F85-FD5B-8352-3DB5-BB1918551D62}"/>
          </ac:spMkLst>
        </pc:spChg>
        <pc:spChg chg="mod">
          <ac:chgData name="P.PRUDHVI KRISHNA" userId="ae33ed58f1be88ca" providerId="LiveId" clId="{89A9EB3C-3329-47EE-8D00-8A071A56700D}" dt="2023-05-26T18:07:16.930" v="2858"/>
          <ac:spMkLst>
            <pc:docMk/>
            <pc:sldMk cId="3013494839" sldId="300"/>
            <ac:spMk id="16" creationId="{C1158DE3-2860-28D8-F83C-7C1FD470450A}"/>
          </ac:spMkLst>
        </pc:spChg>
        <pc:spChg chg="mod">
          <ac:chgData name="P.PRUDHVI KRISHNA" userId="ae33ed58f1be88ca" providerId="LiveId" clId="{89A9EB3C-3329-47EE-8D00-8A071A56700D}" dt="2023-05-26T18:08:40.268" v="2889"/>
          <ac:spMkLst>
            <pc:docMk/>
            <pc:sldMk cId="3013494839" sldId="300"/>
            <ac:spMk id="19" creationId="{BD253BE4-5750-A7E2-5BA4-4FFC139437D9}"/>
          </ac:spMkLst>
        </pc:spChg>
        <pc:spChg chg="mod">
          <ac:chgData name="P.PRUDHVI KRISHNA" userId="ae33ed58f1be88ca" providerId="LiveId" clId="{89A9EB3C-3329-47EE-8D00-8A071A56700D}" dt="2023-05-26T18:08:40.268" v="2889"/>
          <ac:spMkLst>
            <pc:docMk/>
            <pc:sldMk cId="3013494839" sldId="300"/>
            <ac:spMk id="20" creationId="{C4161FAB-C67C-192D-D1B7-A3B293D58E84}"/>
          </ac:spMkLst>
        </pc:spChg>
        <pc:spChg chg="add mod">
          <ac:chgData name="P.PRUDHVI KRISHNA" userId="ae33ed58f1be88ca" providerId="LiveId" clId="{89A9EB3C-3329-47EE-8D00-8A071A56700D}" dt="2023-05-26T18:14:03.157" v="3104" actId="113"/>
          <ac:spMkLst>
            <pc:docMk/>
            <pc:sldMk cId="3013494839" sldId="300"/>
            <ac:spMk id="22" creationId="{DE1CC83D-D1BE-4B47-4CCD-AB3012488927}"/>
          </ac:spMkLst>
        </pc:spChg>
        <pc:spChg chg="mod">
          <ac:chgData name="P.PRUDHVI KRISHNA" userId="ae33ed58f1be88ca" providerId="LiveId" clId="{89A9EB3C-3329-47EE-8D00-8A071A56700D}" dt="2023-05-26T18:17:29.696" v="3179" actId="14100"/>
          <ac:spMkLst>
            <pc:docMk/>
            <pc:sldMk cId="3013494839" sldId="300"/>
            <ac:spMk id="41" creationId="{8342778E-5958-F722-0E8A-B51405CE7E6A}"/>
          </ac:spMkLst>
        </pc:spChg>
        <pc:spChg chg="mod">
          <ac:chgData name="P.PRUDHVI KRISHNA" userId="ae33ed58f1be88ca" providerId="LiveId" clId="{89A9EB3C-3329-47EE-8D00-8A071A56700D}" dt="2023-05-26T18:18:25.659" v="3191" actId="14100"/>
          <ac:spMkLst>
            <pc:docMk/>
            <pc:sldMk cId="3013494839" sldId="300"/>
            <ac:spMk id="53" creationId="{74D7E30D-EEF0-03F4-2E78-DFE9F4303B26}"/>
          </ac:spMkLst>
        </pc:spChg>
        <pc:grpChg chg="add del mod">
          <ac:chgData name="P.PRUDHVI KRISHNA" userId="ae33ed58f1be88ca" providerId="LiveId" clId="{89A9EB3C-3329-47EE-8D00-8A071A56700D}" dt="2023-05-26T18:08:19.663" v="2888" actId="478"/>
          <ac:grpSpMkLst>
            <pc:docMk/>
            <pc:sldMk cId="3013494839" sldId="300"/>
            <ac:grpSpMk id="10" creationId="{CCB1C382-34F9-7A87-ADE3-361D1BCF7A64}"/>
          </ac:grpSpMkLst>
        </pc:grpChg>
        <pc:grpChg chg="add mod">
          <ac:chgData name="P.PRUDHVI KRISHNA" userId="ae33ed58f1be88ca" providerId="LiveId" clId="{89A9EB3C-3329-47EE-8D00-8A071A56700D}" dt="2023-05-26T18:09:02.292" v="2892" actId="14100"/>
          <ac:grpSpMkLst>
            <pc:docMk/>
            <pc:sldMk cId="3013494839" sldId="300"/>
            <ac:grpSpMk id="18" creationId="{1D84F0CE-4B05-85F0-3CC2-6FC52C1C2127}"/>
          </ac:grpSpMkLst>
        </pc:grpChg>
        <pc:grpChg chg="del">
          <ac:chgData name="P.PRUDHVI KRISHNA" userId="ae33ed58f1be88ca" providerId="LiveId" clId="{89A9EB3C-3329-47EE-8D00-8A071A56700D}" dt="2023-05-26T18:07:16.128" v="2857" actId="478"/>
          <ac:grpSpMkLst>
            <pc:docMk/>
            <pc:sldMk cId="3013494839" sldId="300"/>
            <ac:grpSpMk id="33" creationId="{5B741C7E-D641-DF2F-8960-109EB15164E3}"/>
          </ac:grpSpMkLst>
        </pc:grpChg>
        <pc:picChg chg="add del mod">
          <ac:chgData name="P.PRUDHVI KRISHNA" userId="ae33ed58f1be88ca" providerId="LiveId" clId="{89A9EB3C-3329-47EE-8D00-8A071A56700D}" dt="2023-05-26T18:06:52.595" v="2853" actId="931"/>
          <ac:picMkLst>
            <pc:docMk/>
            <pc:sldMk cId="3013494839" sldId="300"/>
            <ac:picMk id="5" creationId="{281DD3E8-59C1-4DBA-43DA-112A56E289A7}"/>
          </ac:picMkLst>
        </pc:picChg>
        <pc:picChg chg="add del mod">
          <ac:chgData name="P.PRUDHVI KRISHNA" userId="ae33ed58f1be88ca" providerId="LiveId" clId="{89A9EB3C-3329-47EE-8D00-8A071A56700D}" dt="2023-05-26T18:07:05.219" v="2855" actId="931"/>
          <ac:picMkLst>
            <pc:docMk/>
            <pc:sldMk cId="3013494839" sldId="300"/>
            <ac:picMk id="7" creationId="{9779233B-BB2F-73A1-F849-CCC37DE5C29D}"/>
          </ac:picMkLst>
        </pc:picChg>
        <pc:picChg chg="add mod">
          <ac:chgData name="P.PRUDHVI KRISHNA" userId="ae33ed58f1be88ca" providerId="LiveId" clId="{89A9EB3C-3329-47EE-8D00-8A071A56700D}" dt="2023-05-26T18:07:08.562" v="2856" actId="931"/>
          <ac:picMkLst>
            <pc:docMk/>
            <pc:sldMk cId="3013494839" sldId="300"/>
            <ac:picMk id="9" creationId="{5147E2A9-289B-7279-1485-D82D45AB8CA8}"/>
          </ac:picMkLst>
        </pc:picChg>
        <pc:picChg chg="add del mod">
          <ac:chgData name="P.PRUDHVI KRISHNA" userId="ae33ed58f1be88ca" providerId="LiveId" clId="{89A9EB3C-3329-47EE-8D00-8A071A56700D}" dt="2023-05-26T18:07:52.689" v="2862" actId="478"/>
          <ac:picMkLst>
            <pc:docMk/>
            <pc:sldMk cId="3013494839" sldId="300"/>
            <ac:picMk id="17" creationId="{8C5C940F-9BDE-D5B1-D336-BF8F5E274044}"/>
          </ac:picMkLst>
        </pc:picChg>
        <pc:picChg chg="del">
          <ac:chgData name="P.PRUDHVI KRISHNA" userId="ae33ed58f1be88ca" providerId="LiveId" clId="{89A9EB3C-3329-47EE-8D00-8A071A56700D}" dt="2023-05-26T18:06:20.312" v="2851" actId="478"/>
          <ac:picMkLst>
            <pc:docMk/>
            <pc:sldMk cId="3013494839" sldId="300"/>
            <ac:picMk id="32" creationId="{1F03F2CF-6EEF-69F9-4043-AADB4D694929}"/>
          </ac:picMkLst>
        </pc:picChg>
        <pc:picChg chg="mod">
          <ac:chgData name="P.PRUDHVI KRISHNA" userId="ae33ed58f1be88ca" providerId="LiveId" clId="{89A9EB3C-3329-47EE-8D00-8A071A56700D}" dt="2023-05-26T18:10:56.363" v="2939" actId="1076"/>
          <ac:picMkLst>
            <pc:docMk/>
            <pc:sldMk cId="3013494839" sldId="300"/>
            <ac:picMk id="35" creationId="{56174A3F-A7B3-40BE-88BD-1796890E4B44}"/>
          </ac:picMkLst>
        </pc:picChg>
      </pc:sldChg>
      <pc:sldChg chg="addSp delSp modSp add mod">
        <pc:chgData name="P.PRUDHVI KRISHNA" userId="ae33ed58f1be88ca" providerId="LiveId" clId="{89A9EB3C-3329-47EE-8D00-8A071A56700D}" dt="2023-05-26T18:35:29.982" v="3395" actId="14100"/>
        <pc:sldMkLst>
          <pc:docMk/>
          <pc:sldMk cId="1816294644" sldId="301"/>
        </pc:sldMkLst>
        <pc:spChg chg="add del mod">
          <ac:chgData name="P.PRUDHVI KRISHNA" userId="ae33ed58f1be88ca" providerId="LiveId" clId="{89A9EB3C-3329-47EE-8D00-8A071A56700D}" dt="2023-05-26T18:28:10.996" v="3223" actId="931"/>
          <ac:spMkLst>
            <pc:docMk/>
            <pc:sldMk cId="1816294644" sldId="301"/>
            <ac:spMk id="3" creationId="{9FDD772E-8BE2-A84F-1A35-5D9913B060DE}"/>
          </ac:spMkLst>
        </pc:spChg>
        <pc:spChg chg="mod">
          <ac:chgData name="P.PRUDHVI KRISHNA" userId="ae33ed58f1be88ca" providerId="LiveId" clId="{89A9EB3C-3329-47EE-8D00-8A071A56700D}" dt="2023-05-26T18:25:27.703" v="3216"/>
          <ac:spMkLst>
            <pc:docMk/>
            <pc:sldMk cId="1816294644" sldId="301"/>
            <ac:spMk id="10" creationId="{DA54BDBE-9106-0B30-8A2D-2E9BC5F634B8}"/>
          </ac:spMkLst>
        </pc:spChg>
        <pc:spChg chg="mod">
          <ac:chgData name="P.PRUDHVI KRISHNA" userId="ae33ed58f1be88ca" providerId="LiveId" clId="{89A9EB3C-3329-47EE-8D00-8A071A56700D}" dt="2023-05-26T18:25:27.703" v="3216"/>
          <ac:spMkLst>
            <pc:docMk/>
            <pc:sldMk cId="1816294644" sldId="301"/>
            <ac:spMk id="11" creationId="{E1D75C2A-EB33-C031-9898-A167D1C06D23}"/>
          </ac:spMkLst>
        </pc:spChg>
        <pc:spChg chg="mod">
          <ac:chgData name="P.PRUDHVI KRISHNA" userId="ae33ed58f1be88ca" providerId="LiveId" clId="{89A9EB3C-3329-47EE-8D00-8A071A56700D}" dt="2023-05-26T18:23:25.688" v="3201" actId="20577"/>
          <ac:spMkLst>
            <pc:docMk/>
            <pc:sldMk cId="1816294644" sldId="301"/>
            <ac:spMk id="12" creationId="{B0E83181-4DC4-5DDD-78FC-D7EDCF47E90A}"/>
          </ac:spMkLst>
        </pc:spChg>
        <pc:spChg chg="mod">
          <ac:chgData name="P.PRUDHVI KRISHNA" userId="ae33ed58f1be88ca" providerId="LiveId" clId="{89A9EB3C-3329-47EE-8D00-8A071A56700D}" dt="2023-05-26T18:28:24.031" v="3226"/>
          <ac:spMkLst>
            <pc:docMk/>
            <pc:sldMk cId="1816294644" sldId="301"/>
            <ac:spMk id="21" creationId="{48BD194C-0A7D-C0CC-88D2-73F1AE03A9DF}"/>
          </ac:spMkLst>
        </pc:spChg>
        <pc:spChg chg="mod">
          <ac:chgData name="P.PRUDHVI KRISHNA" userId="ae33ed58f1be88ca" providerId="LiveId" clId="{89A9EB3C-3329-47EE-8D00-8A071A56700D}" dt="2023-05-26T18:28:24.031" v="3226"/>
          <ac:spMkLst>
            <pc:docMk/>
            <pc:sldMk cId="1816294644" sldId="301"/>
            <ac:spMk id="23" creationId="{47361090-120F-12C0-E9BC-4F94C03D554C}"/>
          </ac:spMkLst>
        </pc:spChg>
        <pc:spChg chg="add del mod">
          <ac:chgData name="P.PRUDHVI KRISHNA" userId="ae33ed58f1be88ca" providerId="LiveId" clId="{89A9EB3C-3329-47EE-8D00-8A071A56700D}" dt="2023-05-26T18:30:12.281" v="3237" actId="931"/>
          <ac:spMkLst>
            <pc:docMk/>
            <pc:sldMk cId="1816294644" sldId="301"/>
            <ac:spMk id="25" creationId="{4DCD356C-53C2-E000-C15F-0C17844C2B60}"/>
          </ac:spMkLst>
        </pc:spChg>
        <pc:spChg chg="mod">
          <ac:chgData name="P.PRUDHVI KRISHNA" userId="ae33ed58f1be88ca" providerId="LiveId" clId="{89A9EB3C-3329-47EE-8D00-8A071A56700D}" dt="2023-05-26T18:30:17.475" v="3238"/>
          <ac:spMkLst>
            <pc:docMk/>
            <pc:sldMk cId="1816294644" sldId="301"/>
            <ac:spMk id="29" creationId="{2AFFAA86-644C-228B-FD48-79959C41ACDB}"/>
          </ac:spMkLst>
        </pc:spChg>
        <pc:spChg chg="mod">
          <ac:chgData name="P.PRUDHVI KRISHNA" userId="ae33ed58f1be88ca" providerId="LiveId" clId="{89A9EB3C-3329-47EE-8D00-8A071A56700D}" dt="2023-05-26T18:30:17.475" v="3238"/>
          <ac:spMkLst>
            <pc:docMk/>
            <pc:sldMk cId="1816294644" sldId="301"/>
            <ac:spMk id="30" creationId="{515B26E9-0D00-1769-6A1B-0B3042F8B982}"/>
          </ac:spMkLst>
        </pc:spChg>
        <pc:spChg chg="mod">
          <ac:chgData name="P.PRUDHVI KRISHNA" userId="ae33ed58f1be88ca" providerId="LiveId" clId="{89A9EB3C-3329-47EE-8D00-8A071A56700D}" dt="2023-05-26T18:30:39.220" v="3241"/>
          <ac:spMkLst>
            <pc:docMk/>
            <pc:sldMk cId="1816294644" sldId="301"/>
            <ac:spMk id="32" creationId="{1BA33494-A1BD-5816-B7D5-756088F8D7D6}"/>
          </ac:spMkLst>
        </pc:spChg>
        <pc:spChg chg="mod">
          <ac:chgData name="P.PRUDHVI KRISHNA" userId="ae33ed58f1be88ca" providerId="LiveId" clId="{89A9EB3C-3329-47EE-8D00-8A071A56700D}" dt="2023-05-26T18:30:39.220" v="3241"/>
          <ac:spMkLst>
            <pc:docMk/>
            <pc:sldMk cId="1816294644" sldId="301"/>
            <ac:spMk id="33" creationId="{2D935856-C11F-317E-26E1-7CC7933BE199}"/>
          </ac:spMkLst>
        </pc:spChg>
        <pc:spChg chg="mod">
          <ac:chgData name="P.PRUDHVI KRISHNA" userId="ae33ed58f1be88ca" providerId="LiveId" clId="{89A9EB3C-3329-47EE-8D00-8A071A56700D}" dt="2023-05-26T18:30:39.220" v="3241"/>
          <ac:spMkLst>
            <pc:docMk/>
            <pc:sldMk cId="1816294644" sldId="301"/>
            <ac:spMk id="34" creationId="{EEC7B18E-2474-C273-5AA5-821A7776FD0F}"/>
          </ac:spMkLst>
        </pc:spChg>
        <pc:spChg chg="mod">
          <ac:chgData name="P.PRUDHVI KRISHNA" userId="ae33ed58f1be88ca" providerId="LiveId" clId="{89A9EB3C-3329-47EE-8D00-8A071A56700D}" dt="2023-05-26T18:30:39.220" v="3241"/>
          <ac:spMkLst>
            <pc:docMk/>
            <pc:sldMk cId="1816294644" sldId="301"/>
            <ac:spMk id="36" creationId="{006FAC6E-0E94-96B2-43C8-4CED3A44BEA6}"/>
          </ac:spMkLst>
        </pc:spChg>
        <pc:spChg chg="mod">
          <ac:chgData name="P.PRUDHVI KRISHNA" userId="ae33ed58f1be88ca" providerId="LiveId" clId="{89A9EB3C-3329-47EE-8D00-8A071A56700D}" dt="2023-05-26T18:30:39.220" v="3241"/>
          <ac:spMkLst>
            <pc:docMk/>
            <pc:sldMk cId="1816294644" sldId="301"/>
            <ac:spMk id="37" creationId="{6D2FE19A-7EF3-0CC0-5B9B-FDF4E401B91A}"/>
          </ac:spMkLst>
        </pc:spChg>
        <pc:spChg chg="mod">
          <ac:chgData name="P.PRUDHVI KRISHNA" userId="ae33ed58f1be88ca" providerId="LiveId" clId="{89A9EB3C-3329-47EE-8D00-8A071A56700D}" dt="2023-05-26T18:33:39.540" v="3391" actId="14100"/>
          <ac:spMkLst>
            <pc:docMk/>
            <pc:sldMk cId="1816294644" sldId="301"/>
            <ac:spMk id="41" creationId="{8342778E-5958-F722-0E8A-B51405CE7E6A}"/>
          </ac:spMkLst>
        </pc:spChg>
        <pc:spChg chg="del mod">
          <ac:chgData name="P.PRUDHVI KRISHNA" userId="ae33ed58f1be88ca" providerId="LiveId" clId="{89A9EB3C-3329-47EE-8D00-8A071A56700D}" dt="2023-05-26T18:23:33.623" v="3203" actId="478"/>
          <ac:spMkLst>
            <pc:docMk/>
            <pc:sldMk cId="1816294644" sldId="301"/>
            <ac:spMk id="53" creationId="{74D7E30D-EEF0-03F4-2E78-DFE9F4303B26}"/>
          </ac:spMkLst>
        </pc:spChg>
        <pc:grpChg chg="add del mod">
          <ac:chgData name="P.PRUDHVI KRISHNA" userId="ae33ed58f1be88ca" providerId="LiveId" clId="{89A9EB3C-3329-47EE-8D00-8A071A56700D}" dt="2023-05-26T18:25:38.300" v="3219"/>
          <ac:grpSpMkLst>
            <pc:docMk/>
            <pc:sldMk cId="1816294644" sldId="301"/>
            <ac:grpSpMk id="8" creationId="{158AFF90-B0D9-4269-FA6E-CB655629589D}"/>
          </ac:grpSpMkLst>
        </pc:grpChg>
        <pc:grpChg chg="add del mod">
          <ac:chgData name="P.PRUDHVI KRISHNA" userId="ae33ed58f1be88ca" providerId="LiveId" clId="{89A9EB3C-3329-47EE-8D00-8A071A56700D}" dt="2023-05-26T18:28:37.828" v="3228" actId="478"/>
          <ac:grpSpMkLst>
            <pc:docMk/>
            <pc:sldMk cId="1816294644" sldId="301"/>
            <ac:grpSpMk id="17" creationId="{316A7247-2EB4-83C8-F073-C6BB1703079D}"/>
          </ac:grpSpMkLst>
        </pc:grpChg>
        <pc:grpChg chg="add del mod">
          <ac:chgData name="P.PRUDHVI KRISHNA" userId="ae33ed58f1be88ca" providerId="LiveId" clId="{89A9EB3C-3329-47EE-8D00-8A071A56700D}" dt="2023-05-26T18:28:51.622" v="3235" actId="478"/>
          <ac:grpSpMkLst>
            <pc:docMk/>
            <pc:sldMk cId="1816294644" sldId="301"/>
            <ac:grpSpMk id="18" creationId="{1D84F0CE-4B05-85F0-3CC2-6FC52C1C2127}"/>
          </ac:grpSpMkLst>
        </pc:grpChg>
        <pc:grpChg chg="add del mod">
          <ac:chgData name="P.PRUDHVI KRISHNA" userId="ae33ed58f1be88ca" providerId="LiveId" clId="{89A9EB3C-3329-47EE-8D00-8A071A56700D}" dt="2023-05-26T18:30:38.457" v="3240" actId="478"/>
          <ac:grpSpMkLst>
            <pc:docMk/>
            <pc:sldMk cId="1816294644" sldId="301"/>
            <ac:grpSpMk id="28" creationId="{4B7ABEFE-BF6E-F410-802D-687EDFB5A80D}"/>
          </ac:grpSpMkLst>
        </pc:grpChg>
        <pc:grpChg chg="add mod">
          <ac:chgData name="P.PRUDHVI KRISHNA" userId="ae33ed58f1be88ca" providerId="LiveId" clId="{89A9EB3C-3329-47EE-8D00-8A071A56700D}" dt="2023-05-26T18:30:39.220" v="3241"/>
          <ac:grpSpMkLst>
            <pc:docMk/>
            <pc:sldMk cId="1816294644" sldId="301"/>
            <ac:grpSpMk id="31" creationId="{C34D0378-69C8-09B1-C01C-2D15C151AD1B}"/>
          </ac:grpSpMkLst>
        </pc:grpChg>
        <pc:picChg chg="add del mod">
          <ac:chgData name="P.PRUDHVI KRISHNA" userId="ae33ed58f1be88ca" providerId="LiveId" clId="{89A9EB3C-3329-47EE-8D00-8A071A56700D}" dt="2023-05-26T18:24:15.341" v="3208" actId="931"/>
          <ac:picMkLst>
            <pc:docMk/>
            <pc:sldMk cId="1816294644" sldId="301"/>
            <ac:picMk id="5" creationId="{3318CACC-BEE7-F751-7BB2-A0F9311D1367}"/>
          </ac:picMkLst>
        </pc:picChg>
        <pc:picChg chg="add del mod">
          <ac:chgData name="P.PRUDHVI KRISHNA" userId="ae33ed58f1be88ca" providerId="LiveId" clId="{89A9EB3C-3329-47EE-8D00-8A071A56700D}" dt="2023-05-26T18:24:20.978" v="3210" actId="931"/>
          <ac:picMkLst>
            <pc:docMk/>
            <pc:sldMk cId="1816294644" sldId="301"/>
            <ac:picMk id="7" creationId="{EE7D65E2-474A-51A6-5B9B-DFECAC8D6480}"/>
          </ac:picMkLst>
        </pc:picChg>
        <pc:picChg chg="del">
          <ac:chgData name="P.PRUDHVI KRISHNA" userId="ae33ed58f1be88ca" providerId="LiveId" clId="{89A9EB3C-3329-47EE-8D00-8A071A56700D}" dt="2023-05-26T18:23:47.803" v="3206" actId="478"/>
          <ac:picMkLst>
            <pc:docMk/>
            <pc:sldMk cId="1816294644" sldId="301"/>
            <ac:picMk id="9" creationId="{5147E2A9-289B-7279-1485-D82D45AB8CA8}"/>
          </ac:picMkLst>
        </pc:picChg>
        <pc:picChg chg="add del mod">
          <ac:chgData name="P.PRUDHVI KRISHNA" userId="ae33ed58f1be88ca" providerId="LiveId" clId="{89A9EB3C-3329-47EE-8D00-8A071A56700D}" dt="2023-05-26T18:28:43.691" v="3229" actId="478"/>
          <ac:picMkLst>
            <pc:docMk/>
            <pc:sldMk cId="1816294644" sldId="301"/>
            <ac:picMk id="16" creationId="{4E52E557-7D7B-E742-91F6-C81461808424}"/>
          </ac:picMkLst>
        </pc:picChg>
        <pc:picChg chg="add mod">
          <ac:chgData name="P.PRUDHVI KRISHNA" userId="ae33ed58f1be88ca" providerId="LiveId" clId="{89A9EB3C-3329-47EE-8D00-8A071A56700D}" dt="2023-05-26T18:30:12.281" v="3237" actId="931"/>
          <ac:picMkLst>
            <pc:docMk/>
            <pc:sldMk cId="1816294644" sldId="301"/>
            <ac:picMk id="27" creationId="{D46C0D09-22A7-798C-9CC4-DBD9214320AB}"/>
          </ac:picMkLst>
        </pc:picChg>
        <pc:picChg chg="add mod">
          <ac:chgData name="P.PRUDHVI KRISHNA" userId="ae33ed58f1be88ca" providerId="LiveId" clId="{89A9EB3C-3329-47EE-8D00-8A071A56700D}" dt="2023-05-26T18:35:29.982" v="3395" actId="14100"/>
          <ac:picMkLst>
            <pc:docMk/>
            <pc:sldMk cId="1816294644" sldId="301"/>
            <ac:picMk id="39" creationId="{E2A52636-91FA-149D-E519-2F9387DFC95E}"/>
          </ac:picMkLst>
        </pc:picChg>
        <pc:picChg chg="add del mod">
          <ac:chgData name="P.PRUDHVI KRISHNA" userId="ae33ed58f1be88ca" providerId="LiveId" clId="{89A9EB3C-3329-47EE-8D00-8A071A56700D}" dt="2023-05-26T18:25:38.652" v="3220"/>
          <ac:picMkLst>
            <pc:docMk/>
            <pc:sldMk cId="1816294644" sldId="301"/>
            <ac:picMk id="1026" creationId="{AAFD12B4-C2EC-DBF6-31E2-7BF38957BB8E}"/>
          </ac:picMkLst>
        </pc:picChg>
      </pc:sldChg>
    </pc:docChg>
  </pc:docChgLst>
  <pc:docChgLst>
    <pc:chgData name="P.PRUDHVI KRISHNA" userId="ae33ed58f1be88ca" providerId="LiveId" clId="{EB531757-461C-4751-B48A-3C10D8A8299A}"/>
    <pc:docChg chg="undo redo custSel addSld delSld modSld sldOrd">
      <pc:chgData name="P.PRUDHVI KRISHNA" userId="ae33ed58f1be88ca" providerId="LiveId" clId="{EB531757-461C-4751-B48A-3C10D8A8299A}" dt="2023-05-31T07:29:35.548" v="2798" actId="47"/>
      <pc:docMkLst>
        <pc:docMk/>
      </pc:docMkLst>
      <pc:sldChg chg="delSp modSp del mod ord">
        <pc:chgData name="P.PRUDHVI KRISHNA" userId="ae33ed58f1be88ca" providerId="LiveId" clId="{EB531757-461C-4751-B48A-3C10D8A8299A}" dt="2023-05-31T05:45:35.918" v="1730" actId="47"/>
        <pc:sldMkLst>
          <pc:docMk/>
          <pc:sldMk cId="3207125036" sldId="257"/>
        </pc:sldMkLst>
        <pc:spChg chg="mod">
          <ac:chgData name="P.PRUDHVI KRISHNA" userId="ae33ed58f1be88ca" providerId="LiveId" clId="{EB531757-461C-4751-B48A-3C10D8A8299A}" dt="2023-05-30T14:52:10.992" v="873" actId="20577"/>
          <ac:spMkLst>
            <pc:docMk/>
            <pc:sldMk cId="3207125036" sldId="257"/>
            <ac:spMk id="41" creationId="{8342778E-5958-F722-0E8A-B51405CE7E6A}"/>
          </ac:spMkLst>
        </pc:spChg>
        <pc:spChg chg="del">
          <ac:chgData name="P.PRUDHVI KRISHNA" userId="ae33ed58f1be88ca" providerId="LiveId" clId="{EB531757-461C-4751-B48A-3C10D8A8299A}" dt="2023-05-30T14:28:27.502" v="295" actId="478"/>
          <ac:spMkLst>
            <pc:docMk/>
            <pc:sldMk cId="3207125036" sldId="257"/>
            <ac:spMk id="53" creationId="{74D7E30D-EEF0-03F4-2E78-DFE9F4303B26}"/>
          </ac:spMkLst>
        </pc:spChg>
      </pc:sldChg>
      <pc:sldChg chg="addSp delSp modSp mod">
        <pc:chgData name="P.PRUDHVI KRISHNA" userId="ae33ed58f1be88ca" providerId="LiveId" clId="{EB531757-461C-4751-B48A-3C10D8A8299A}" dt="2023-05-31T07:18:22.224" v="2466" actId="1076"/>
        <pc:sldMkLst>
          <pc:docMk/>
          <pc:sldMk cId="3191014688" sldId="264"/>
        </pc:sldMkLst>
        <pc:spChg chg="add del mod">
          <ac:chgData name="P.PRUDHVI KRISHNA" userId="ae33ed58f1be88ca" providerId="LiveId" clId="{EB531757-461C-4751-B48A-3C10D8A8299A}" dt="2023-05-30T14:36:08.468" v="372"/>
          <ac:spMkLst>
            <pc:docMk/>
            <pc:sldMk cId="3191014688" sldId="264"/>
            <ac:spMk id="2" creationId="{E56B7BE2-757D-5B8E-3068-DDAD76A9B198}"/>
          </ac:spMkLst>
        </pc:spChg>
        <pc:spChg chg="add del mod">
          <ac:chgData name="P.PRUDHVI KRISHNA" userId="ae33ed58f1be88ca" providerId="LiveId" clId="{EB531757-461C-4751-B48A-3C10D8A8299A}" dt="2023-05-30T14:36:10.858" v="374"/>
          <ac:spMkLst>
            <pc:docMk/>
            <pc:sldMk cId="3191014688" sldId="264"/>
            <ac:spMk id="3" creationId="{60EF9DB5-DCA0-EA11-D1C2-251FE7F2D338}"/>
          </ac:spMkLst>
        </pc:spChg>
        <pc:spChg chg="mod">
          <ac:chgData name="P.PRUDHVI KRISHNA" userId="ae33ed58f1be88ca" providerId="LiveId" clId="{EB531757-461C-4751-B48A-3C10D8A8299A}" dt="2023-05-31T05:38:09.771" v="1591" actId="20577"/>
          <ac:spMkLst>
            <pc:docMk/>
            <pc:sldMk cId="3191014688" sldId="264"/>
            <ac:spMk id="4" creationId="{DFF36EE7-AE57-42F4-ACA9-A328C1F4EA02}"/>
          </ac:spMkLst>
        </pc:spChg>
        <pc:spChg chg="add mod">
          <ac:chgData name="P.PRUDHVI KRISHNA" userId="ae33ed58f1be88ca" providerId="LiveId" clId="{EB531757-461C-4751-B48A-3C10D8A8299A}" dt="2023-05-31T05:48:38.517" v="1832" actId="14100"/>
          <ac:spMkLst>
            <pc:docMk/>
            <pc:sldMk cId="3191014688" sldId="264"/>
            <ac:spMk id="5" creationId="{73110DE1-EBA0-D2F5-0978-A397D9AD9274}"/>
          </ac:spMkLst>
        </pc:spChg>
        <pc:spChg chg="add del mod">
          <ac:chgData name="P.PRUDHVI KRISHNA" userId="ae33ed58f1be88ca" providerId="LiveId" clId="{EB531757-461C-4751-B48A-3C10D8A8299A}" dt="2023-05-31T05:38:38.788" v="1602" actId="478"/>
          <ac:spMkLst>
            <pc:docMk/>
            <pc:sldMk cId="3191014688" sldId="264"/>
            <ac:spMk id="10" creationId="{7182997C-4423-F259-9004-00D94428D657}"/>
          </ac:spMkLst>
        </pc:spChg>
        <pc:spChg chg="add del mod">
          <ac:chgData name="P.PRUDHVI KRISHNA" userId="ae33ed58f1be88ca" providerId="LiveId" clId="{EB531757-461C-4751-B48A-3C10D8A8299A}" dt="2023-05-30T14:42:54.891" v="467" actId="478"/>
          <ac:spMkLst>
            <pc:docMk/>
            <pc:sldMk cId="3191014688" sldId="264"/>
            <ac:spMk id="12" creationId="{3495EA41-1910-D644-5BAF-A5954B6BCE9C}"/>
          </ac:spMkLst>
        </pc:spChg>
        <pc:spChg chg="add del mod">
          <ac:chgData name="P.PRUDHVI KRISHNA" userId="ae33ed58f1be88ca" providerId="LiveId" clId="{EB531757-461C-4751-B48A-3C10D8A8299A}" dt="2023-05-31T05:38:40.382" v="1604" actId="478"/>
          <ac:spMkLst>
            <pc:docMk/>
            <pc:sldMk cId="3191014688" sldId="264"/>
            <ac:spMk id="12" creationId="{84A7F413-0229-FA28-0E9C-F564F155E900}"/>
          </ac:spMkLst>
        </pc:spChg>
        <pc:spChg chg="add del mod">
          <ac:chgData name="P.PRUDHVI KRISHNA" userId="ae33ed58f1be88ca" providerId="LiveId" clId="{EB531757-461C-4751-B48A-3C10D8A8299A}" dt="2023-05-31T05:38:57.034" v="1608" actId="478"/>
          <ac:spMkLst>
            <pc:docMk/>
            <pc:sldMk cId="3191014688" sldId="264"/>
            <ac:spMk id="15" creationId="{F423EB45-8E31-AAA9-D893-54B17CEBAD91}"/>
          </ac:spMkLst>
        </pc:spChg>
        <pc:spChg chg="add del mod">
          <ac:chgData name="P.PRUDHVI KRISHNA" userId="ae33ed58f1be88ca" providerId="LiveId" clId="{EB531757-461C-4751-B48A-3C10D8A8299A}" dt="2023-05-31T05:40:00.691" v="1631" actId="1076"/>
          <ac:spMkLst>
            <pc:docMk/>
            <pc:sldMk cId="3191014688" sldId="264"/>
            <ac:spMk id="29" creationId="{5C2DDD60-EB1C-44D8-84E1-D86EB3558F11}"/>
          </ac:spMkLst>
        </pc:spChg>
        <pc:spChg chg="del mod">
          <ac:chgData name="P.PRUDHVI KRISHNA" userId="ae33ed58f1be88ca" providerId="LiveId" clId="{EB531757-461C-4751-B48A-3C10D8A8299A}" dt="2023-05-31T05:39:31.782" v="1617" actId="478"/>
          <ac:spMkLst>
            <pc:docMk/>
            <pc:sldMk cId="3191014688" sldId="264"/>
            <ac:spMk id="33" creationId="{60A6ED60-5E09-7CA7-D5E8-8358BFD07924}"/>
          </ac:spMkLst>
        </pc:spChg>
        <pc:spChg chg="del mod">
          <ac:chgData name="P.PRUDHVI KRISHNA" userId="ae33ed58f1be88ca" providerId="LiveId" clId="{EB531757-461C-4751-B48A-3C10D8A8299A}" dt="2023-05-31T05:38:26.575" v="1596" actId="478"/>
          <ac:spMkLst>
            <pc:docMk/>
            <pc:sldMk cId="3191014688" sldId="264"/>
            <ac:spMk id="34" creationId="{17559B4A-8701-952C-6B24-DBCADF0A083C}"/>
          </ac:spMkLst>
        </pc:spChg>
        <pc:spChg chg="del">
          <ac:chgData name="P.PRUDHVI KRISHNA" userId="ae33ed58f1be88ca" providerId="LiveId" clId="{EB531757-461C-4751-B48A-3C10D8A8299A}" dt="2023-05-31T05:38:29.148" v="1597" actId="478"/>
          <ac:spMkLst>
            <pc:docMk/>
            <pc:sldMk cId="3191014688" sldId="264"/>
            <ac:spMk id="38" creationId="{9ABB249B-066E-9984-33D4-D24C299BA95E}"/>
          </ac:spMkLst>
        </pc:spChg>
        <pc:spChg chg="del mod">
          <ac:chgData name="P.PRUDHVI KRISHNA" userId="ae33ed58f1be88ca" providerId="LiveId" clId="{EB531757-461C-4751-B48A-3C10D8A8299A}" dt="2023-05-31T05:38:42.645" v="1605" actId="478"/>
          <ac:spMkLst>
            <pc:docMk/>
            <pc:sldMk cId="3191014688" sldId="264"/>
            <ac:spMk id="87" creationId="{1F4C9CA2-B224-40CD-8DB2-CAE478D23611}"/>
          </ac:spMkLst>
        </pc:spChg>
        <pc:spChg chg="del mod">
          <ac:chgData name="P.PRUDHVI KRISHNA" userId="ae33ed58f1be88ca" providerId="LiveId" clId="{EB531757-461C-4751-B48A-3C10D8A8299A}" dt="2023-05-31T05:38:35.675" v="1599" actId="478"/>
          <ac:spMkLst>
            <pc:docMk/>
            <pc:sldMk cId="3191014688" sldId="264"/>
            <ac:spMk id="88" creationId="{D01EBAE5-B81D-4150-B62C-F56241C55563}"/>
          </ac:spMkLst>
        </pc:spChg>
        <pc:spChg chg="del mod">
          <ac:chgData name="P.PRUDHVI KRISHNA" userId="ae33ed58f1be88ca" providerId="LiveId" clId="{EB531757-461C-4751-B48A-3C10D8A8299A}" dt="2023-05-30T14:42:44.664" v="463" actId="478"/>
          <ac:spMkLst>
            <pc:docMk/>
            <pc:sldMk cId="3191014688" sldId="264"/>
            <ac:spMk id="90" creationId="{AC38A326-FA47-4BD6-B27D-DEB6A4485AB5}"/>
          </ac:spMkLst>
        </pc:spChg>
        <pc:grpChg chg="mod">
          <ac:chgData name="P.PRUDHVI KRISHNA" userId="ae33ed58f1be88ca" providerId="LiveId" clId="{EB531757-461C-4751-B48A-3C10D8A8299A}" dt="2023-05-31T05:39:57.098" v="1628" actId="1036"/>
          <ac:grpSpMkLst>
            <pc:docMk/>
            <pc:sldMk cId="3191014688" sldId="264"/>
            <ac:grpSpMk id="7" creationId="{F5325EDA-7343-463C-83EC-5D799E8B8195}"/>
          </ac:grpSpMkLst>
        </pc:grpChg>
        <pc:picChg chg="add del mod">
          <ac:chgData name="P.PRUDHVI KRISHNA" userId="ae33ed58f1be88ca" providerId="LiveId" clId="{EB531757-461C-4751-B48A-3C10D8A8299A}" dt="2023-05-31T06:43:38.713" v="2338" actId="478"/>
          <ac:picMkLst>
            <pc:docMk/>
            <pc:sldMk cId="3191014688" sldId="264"/>
            <ac:picMk id="16" creationId="{985AAE25-A944-2ACD-E40F-6F73A3D5E700}"/>
          </ac:picMkLst>
        </pc:picChg>
        <pc:picChg chg="add mod">
          <ac:chgData name="P.PRUDHVI KRISHNA" userId="ae33ed58f1be88ca" providerId="LiveId" clId="{EB531757-461C-4751-B48A-3C10D8A8299A}" dt="2023-05-31T05:48:50.955" v="1837" actId="14100"/>
          <ac:picMkLst>
            <pc:docMk/>
            <pc:sldMk cId="3191014688" sldId="264"/>
            <ac:picMk id="17" creationId="{F5EBA81F-5FB8-BB7B-ED6E-A8C508F9B087}"/>
          </ac:picMkLst>
        </pc:picChg>
        <pc:picChg chg="mod">
          <ac:chgData name="P.PRUDHVI KRISHNA" userId="ae33ed58f1be88ca" providerId="LiveId" clId="{EB531757-461C-4751-B48A-3C10D8A8299A}" dt="2023-05-31T05:39:36.986" v="1618" actId="1076"/>
          <ac:picMkLst>
            <pc:docMk/>
            <pc:sldMk cId="3191014688" sldId="264"/>
            <ac:picMk id="83" creationId="{604095CF-E62F-46A4-A86C-5F465AE6E235}"/>
          </ac:picMkLst>
        </pc:picChg>
        <pc:picChg chg="del">
          <ac:chgData name="P.PRUDHVI KRISHNA" userId="ae33ed58f1be88ca" providerId="LiveId" clId="{EB531757-461C-4751-B48A-3C10D8A8299A}" dt="2023-05-31T05:38:37.067" v="1600" actId="478"/>
          <ac:picMkLst>
            <pc:docMk/>
            <pc:sldMk cId="3191014688" sldId="264"/>
            <ac:picMk id="95" creationId="{96991F60-484C-4906-ADB8-676435D3D6E3}"/>
          </ac:picMkLst>
        </pc:picChg>
        <pc:picChg chg="del">
          <ac:chgData name="P.PRUDHVI KRISHNA" userId="ae33ed58f1be88ca" providerId="LiveId" clId="{EB531757-461C-4751-B48A-3C10D8A8299A}" dt="2023-05-31T05:38:30.741" v="1598" actId="478"/>
          <ac:picMkLst>
            <pc:docMk/>
            <pc:sldMk cId="3191014688" sldId="264"/>
            <ac:picMk id="97" creationId="{40D9C27B-A51D-4036-B3F9-56081BD60AB9}"/>
          </ac:picMkLst>
        </pc:picChg>
        <pc:picChg chg="add mod">
          <ac:chgData name="P.PRUDHVI KRISHNA" userId="ae33ed58f1be88ca" providerId="LiveId" clId="{EB531757-461C-4751-B48A-3C10D8A8299A}" dt="2023-05-31T06:44:01.375" v="2347" actId="14100"/>
          <ac:picMkLst>
            <pc:docMk/>
            <pc:sldMk cId="3191014688" sldId="264"/>
            <ac:picMk id="2050" creationId="{7500A481-6113-A85B-21C1-F5F62C873443}"/>
          </ac:picMkLst>
        </pc:picChg>
        <pc:cxnChg chg="mod">
          <ac:chgData name="P.PRUDHVI KRISHNA" userId="ae33ed58f1be88ca" providerId="LiveId" clId="{EB531757-461C-4751-B48A-3C10D8A8299A}" dt="2023-05-31T07:18:22.224" v="2466" actId="1076"/>
          <ac:cxnSpMkLst>
            <pc:docMk/>
            <pc:sldMk cId="3191014688" sldId="264"/>
            <ac:cxnSpMk id="8" creationId="{0699EAE2-3C90-613D-1B65-458222F2D841}"/>
          </ac:cxnSpMkLst>
        </pc:cxnChg>
      </pc:sldChg>
      <pc:sldChg chg="addSp delSp modSp del mod ord">
        <pc:chgData name="P.PRUDHVI KRISHNA" userId="ae33ed58f1be88ca" providerId="LiveId" clId="{EB531757-461C-4751-B48A-3C10D8A8299A}" dt="2023-05-31T05:50:12.627" v="1856" actId="47"/>
        <pc:sldMkLst>
          <pc:docMk/>
          <pc:sldMk cId="3077312356" sldId="267"/>
        </pc:sldMkLst>
        <pc:spChg chg="add del mod">
          <ac:chgData name="P.PRUDHVI KRISHNA" userId="ae33ed58f1be88ca" providerId="LiveId" clId="{EB531757-461C-4751-B48A-3C10D8A8299A}" dt="2023-05-31T05:42:07.582" v="1649" actId="478"/>
          <ac:spMkLst>
            <pc:docMk/>
            <pc:sldMk cId="3077312356" sldId="267"/>
            <ac:spMk id="2" creationId="{CAAAC3F1-FEA8-DA19-AB68-696597489D7B}"/>
          </ac:spMkLst>
        </pc:spChg>
        <pc:spChg chg="add del mod">
          <ac:chgData name="P.PRUDHVI KRISHNA" userId="ae33ed58f1be88ca" providerId="LiveId" clId="{EB531757-461C-4751-B48A-3C10D8A8299A}" dt="2023-05-31T05:50:02.992" v="1855" actId="478"/>
          <ac:spMkLst>
            <pc:docMk/>
            <pc:sldMk cId="3077312356" sldId="267"/>
            <ac:spMk id="4" creationId="{E0A90A3C-A09A-40EA-540B-A09B0D3CA8DF}"/>
          </ac:spMkLst>
        </pc:spChg>
        <pc:spChg chg="del mod">
          <ac:chgData name="P.PRUDHVI KRISHNA" userId="ae33ed58f1be88ca" providerId="LiveId" clId="{EB531757-461C-4751-B48A-3C10D8A8299A}" dt="2023-05-31T05:49:59.477" v="1853" actId="478"/>
          <ac:spMkLst>
            <pc:docMk/>
            <pc:sldMk cId="3077312356" sldId="267"/>
            <ac:spMk id="32" creationId="{A76EFF55-DFA7-95B4-56C5-5A1F1D4F7A11}"/>
          </ac:spMkLst>
        </pc:spChg>
        <pc:spChg chg="del mod">
          <ac:chgData name="P.PRUDHVI KRISHNA" userId="ae33ed58f1be88ca" providerId="LiveId" clId="{EB531757-461C-4751-B48A-3C10D8A8299A}" dt="2023-05-31T05:50:01.286" v="1854" actId="478"/>
          <ac:spMkLst>
            <pc:docMk/>
            <pc:sldMk cId="3077312356" sldId="267"/>
            <ac:spMk id="37" creationId="{FC84C489-16DD-AF84-C6BB-B6B94D42575B}"/>
          </ac:spMkLst>
        </pc:spChg>
        <pc:picChg chg="del mod">
          <ac:chgData name="P.PRUDHVI KRISHNA" userId="ae33ed58f1be88ca" providerId="LiveId" clId="{EB531757-461C-4751-B48A-3C10D8A8299A}" dt="2023-05-31T05:49:18.874" v="1843" actId="478"/>
          <ac:picMkLst>
            <pc:docMk/>
            <pc:sldMk cId="3077312356" sldId="267"/>
            <ac:picMk id="31" creationId="{F14501B4-A55C-76D8-ABEC-7C6036CD631C}"/>
          </ac:picMkLst>
        </pc:picChg>
        <pc:picChg chg="del">
          <ac:chgData name="P.PRUDHVI KRISHNA" userId="ae33ed58f1be88ca" providerId="LiveId" clId="{EB531757-461C-4751-B48A-3C10D8A8299A}" dt="2023-05-31T05:49:17.460" v="1842" actId="478"/>
          <ac:picMkLst>
            <pc:docMk/>
            <pc:sldMk cId="3077312356" sldId="267"/>
            <ac:picMk id="35" creationId="{54113A06-AEFA-63F3-9200-F340248B4BA9}"/>
          </ac:picMkLst>
        </pc:picChg>
      </pc:sldChg>
      <pc:sldChg chg="ord">
        <pc:chgData name="P.PRUDHVI KRISHNA" userId="ae33ed58f1be88ca" providerId="LiveId" clId="{EB531757-461C-4751-B48A-3C10D8A8299A}" dt="2023-05-31T05:49:31.170" v="1845"/>
        <pc:sldMkLst>
          <pc:docMk/>
          <pc:sldMk cId="2366578218" sldId="277"/>
        </pc:sldMkLst>
      </pc:sldChg>
      <pc:sldChg chg="addSp delSp modSp del mod">
        <pc:chgData name="P.PRUDHVI KRISHNA" userId="ae33ed58f1be88ca" providerId="LiveId" clId="{EB531757-461C-4751-B48A-3C10D8A8299A}" dt="2023-05-31T06:40:47.950" v="2333" actId="47"/>
        <pc:sldMkLst>
          <pc:docMk/>
          <pc:sldMk cId="1725568416" sldId="281"/>
        </pc:sldMkLst>
        <pc:spChg chg="add del mod">
          <ac:chgData name="P.PRUDHVI KRISHNA" userId="ae33ed58f1be88ca" providerId="LiveId" clId="{EB531757-461C-4751-B48A-3C10D8A8299A}" dt="2023-05-31T06:40:29.659" v="2327" actId="1076"/>
          <ac:spMkLst>
            <pc:docMk/>
            <pc:sldMk cId="1725568416" sldId="281"/>
            <ac:spMk id="2" creationId="{28BAA8DA-C40B-4AB9-9407-30FB70335152}"/>
          </ac:spMkLst>
        </pc:spChg>
        <pc:spChg chg="add del mod">
          <ac:chgData name="P.PRUDHVI KRISHNA" userId="ae33ed58f1be88ca" providerId="LiveId" clId="{EB531757-461C-4751-B48A-3C10D8A8299A}" dt="2023-05-31T06:38:44.712" v="2310" actId="478"/>
          <ac:spMkLst>
            <pc:docMk/>
            <pc:sldMk cId="1725568416" sldId="281"/>
            <ac:spMk id="5" creationId="{F9BCFA72-FE4B-E67C-83B3-9BE5C3628937}"/>
          </ac:spMkLst>
        </pc:spChg>
        <pc:spChg chg="add del mod">
          <ac:chgData name="P.PRUDHVI KRISHNA" userId="ae33ed58f1be88ca" providerId="LiveId" clId="{EB531757-461C-4751-B48A-3C10D8A8299A}" dt="2023-05-31T06:38:55.729" v="2313" actId="478"/>
          <ac:spMkLst>
            <pc:docMk/>
            <pc:sldMk cId="1725568416" sldId="281"/>
            <ac:spMk id="7" creationId="{2C83A663-FD14-B895-1C6A-16F0468ED022}"/>
          </ac:spMkLst>
        </pc:spChg>
        <pc:spChg chg="add del mod">
          <ac:chgData name="P.PRUDHVI KRISHNA" userId="ae33ed58f1be88ca" providerId="LiveId" clId="{EB531757-461C-4751-B48A-3C10D8A8299A}" dt="2023-05-31T06:38:55.729" v="2313" actId="478"/>
          <ac:spMkLst>
            <pc:docMk/>
            <pc:sldMk cId="1725568416" sldId="281"/>
            <ac:spMk id="10" creationId="{DD8FD402-46DE-CFC6-11CE-1A601FBE234C}"/>
          </ac:spMkLst>
        </pc:spChg>
        <pc:spChg chg="add del mod">
          <ac:chgData name="P.PRUDHVI KRISHNA" userId="ae33ed58f1be88ca" providerId="LiveId" clId="{EB531757-461C-4751-B48A-3C10D8A8299A}" dt="2023-05-31T06:39:09.264" v="2315" actId="1076"/>
          <ac:spMkLst>
            <pc:docMk/>
            <pc:sldMk cId="1725568416" sldId="281"/>
            <ac:spMk id="12" creationId="{B28A8D9C-5123-4D2B-9272-016EF90E0E50}"/>
          </ac:spMkLst>
        </pc:spChg>
        <pc:spChg chg="add mod">
          <ac:chgData name="P.PRUDHVI KRISHNA" userId="ae33ed58f1be88ca" providerId="LiveId" clId="{EB531757-461C-4751-B48A-3C10D8A8299A}" dt="2023-05-31T06:39:45.429" v="2317" actId="1076"/>
          <ac:spMkLst>
            <pc:docMk/>
            <pc:sldMk cId="1725568416" sldId="281"/>
            <ac:spMk id="13" creationId="{DEC0F683-8B19-5A40-53F0-58603CC1CD65}"/>
          </ac:spMkLst>
        </pc:spChg>
        <pc:spChg chg="add mod">
          <ac:chgData name="P.PRUDHVI KRISHNA" userId="ae33ed58f1be88ca" providerId="LiveId" clId="{EB531757-461C-4751-B48A-3C10D8A8299A}" dt="2023-05-31T06:39:45.429" v="2317" actId="1076"/>
          <ac:spMkLst>
            <pc:docMk/>
            <pc:sldMk cId="1725568416" sldId="281"/>
            <ac:spMk id="15" creationId="{0F69C905-D61C-A9F2-A413-89ABC3174C8B}"/>
          </ac:spMkLst>
        </pc:spChg>
        <pc:spChg chg="add del mod">
          <ac:chgData name="P.PRUDHVI KRISHNA" userId="ae33ed58f1be88ca" providerId="LiveId" clId="{EB531757-461C-4751-B48A-3C10D8A8299A}" dt="2023-05-31T06:40:12.020" v="2323" actId="478"/>
          <ac:spMkLst>
            <pc:docMk/>
            <pc:sldMk cId="1725568416" sldId="281"/>
            <ac:spMk id="18" creationId="{6732DE78-01D4-8B1F-8AAF-AF3BC422E830}"/>
          </ac:spMkLst>
        </pc:spChg>
        <pc:grpChg chg="del mod">
          <ac:chgData name="P.PRUDHVI KRISHNA" userId="ae33ed58f1be88ca" providerId="LiveId" clId="{EB531757-461C-4751-B48A-3C10D8A8299A}" dt="2023-05-31T06:38:37.834" v="2308" actId="478"/>
          <ac:grpSpMkLst>
            <pc:docMk/>
            <pc:sldMk cId="1725568416" sldId="281"/>
            <ac:grpSpMk id="4" creationId="{EB664AAE-5AE9-41D7-8346-002B9F445323}"/>
          </ac:grpSpMkLst>
        </pc:grpChg>
        <pc:picChg chg="del">
          <ac:chgData name="P.PRUDHVI KRISHNA" userId="ae33ed58f1be88ca" providerId="LiveId" clId="{EB531757-461C-4751-B48A-3C10D8A8299A}" dt="2023-05-31T06:38:38.872" v="2309" actId="478"/>
          <ac:picMkLst>
            <pc:docMk/>
            <pc:sldMk cId="1725568416" sldId="281"/>
            <ac:picMk id="14" creationId="{0B90EB26-97FD-4B8B-86E0-B00589E0946D}"/>
          </ac:picMkLst>
        </pc:picChg>
        <pc:picChg chg="add del mod">
          <ac:chgData name="P.PRUDHVI KRISHNA" userId="ae33ed58f1be88ca" providerId="LiveId" clId="{EB531757-461C-4751-B48A-3C10D8A8299A}" dt="2023-05-31T06:39:00.606" v="2314" actId="1076"/>
          <ac:picMkLst>
            <pc:docMk/>
            <pc:sldMk cId="1725568416" sldId="281"/>
            <ac:picMk id="16" creationId="{8373499D-F194-AD22-7BDE-0BFE26394826}"/>
          </ac:picMkLst>
        </pc:picChg>
      </pc:sldChg>
      <pc:sldChg chg="modSp del mod">
        <pc:chgData name="P.PRUDHVI KRISHNA" userId="ae33ed58f1be88ca" providerId="LiveId" clId="{EB531757-461C-4751-B48A-3C10D8A8299A}" dt="2023-05-31T05:43:13.454" v="1651" actId="47"/>
        <pc:sldMkLst>
          <pc:docMk/>
          <pc:sldMk cId="4021511427" sldId="282"/>
        </pc:sldMkLst>
        <pc:graphicFrameChg chg="mod modGraphic">
          <ac:chgData name="P.PRUDHVI KRISHNA" userId="ae33ed58f1be88ca" providerId="LiveId" clId="{EB531757-461C-4751-B48A-3C10D8A8299A}" dt="2023-05-29T18:02:10.627" v="83" actId="14100"/>
          <ac:graphicFrameMkLst>
            <pc:docMk/>
            <pc:sldMk cId="4021511427" sldId="282"/>
            <ac:graphicFrameMk id="7" creationId="{AC434C1B-B2F4-C3F0-AB05-27CEAAB33612}"/>
          </ac:graphicFrameMkLst>
        </pc:graphicFrameChg>
        <pc:picChg chg="mod">
          <ac:chgData name="P.PRUDHVI KRISHNA" userId="ae33ed58f1be88ca" providerId="LiveId" clId="{EB531757-461C-4751-B48A-3C10D8A8299A}" dt="2023-05-28T15:08:45.521" v="11" actId="1035"/>
          <ac:picMkLst>
            <pc:docMk/>
            <pc:sldMk cId="4021511427" sldId="282"/>
            <ac:picMk id="10" creationId="{0BCD2159-BE65-43D5-9E0A-9EB4B1B2F85B}"/>
          </ac:picMkLst>
        </pc:picChg>
      </pc:sldChg>
      <pc:sldChg chg="addSp delSp modSp mod ord">
        <pc:chgData name="P.PRUDHVI KRISHNA" userId="ae33ed58f1be88ca" providerId="LiveId" clId="{EB531757-461C-4751-B48A-3C10D8A8299A}" dt="2023-05-31T06:11:51.200" v="2139" actId="20577"/>
        <pc:sldMkLst>
          <pc:docMk/>
          <pc:sldMk cId="2118823178" sldId="283"/>
        </pc:sldMkLst>
        <pc:spChg chg="mod">
          <ac:chgData name="P.PRUDHVI KRISHNA" userId="ae33ed58f1be88ca" providerId="LiveId" clId="{EB531757-461C-4751-B48A-3C10D8A8299A}" dt="2023-05-29T09:16:09.550" v="66"/>
          <ac:spMkLst>
            <pc:docMk/>
            <pc:sldMk cId="2118823178" sldId="283"/>
            <ac:spMk id="65" creationId="{B18758C6-FDC1-2173-3D98-AEE4D0568433}"/>
          </ac:spMkLst>
        </pc:spChg>
        <pc:spChg chg="mod">
          <ac:chgData name="P.PRUDHVI KRISHNA" userId="ae33ed58f1be88ca" providerId="LiveId" clId="{EB531757-461C-4751-B48A-3C10D8A8299A}" dt="2023-05-31T06:11:51.200" v="2139" actId="20577"/>
          <ac:spMkLst>
            <pc:docMk/>
            <pc:sldMk cId="2118823178" sldId="283"/>
            <ac:spMk id="67" creationId="{2208E669-32A6-4E73-F69F-030EB70C2146}"/>
          </ac:spMkLst>
        </pc:spChg>
        <pc:spChg chg="mod">
          <ac:chgData name="P.PRUDHVI KRISHNA" userId="ae33ed58f1be88ca" providerId="LiveId" clId="{EB531757-461C-4751-B48A-3C10D8A8299A}" dt="2023-05-28T15:09:33.307" v="27" actId="255"/>
          <ac:spMkLst>
            <pc:docMk/>
            <pc:sldMk cId="2118823178" sldId="283"/>
            <ac:spMk id="69" creationId="{C917AF99-113E-36F1-CAA0-D0D7CEFC3B2B}"/>
          </ac:spMkLst>
        </pc:spChg>
        <pc:grpChg chg="mod">
          <ac:chgData name="P.PRUDHVI KRISHNA" userId="ae33ed58f1be88ca" providerId="LiveId" clId="{EB531757-461C-4751-B48A-3C10D8A8299A}" dt="2023-05-31T05:24:30.510" v="1577" actId="1038"/>
          <ac:grpSpMkLst>
            <pc:docMk/>
            <pc:sldMk cId="2118823178" sldId="283"/>
            <ac:grpSpMk id="37" creationId="{BF46CD5D-110D-2D87-0566-195A1BB9A979}"/>
          </ac:grpSpMkLst>
        </pc:grpChg>
        <pc:picChg chg="add mod">
          <ac:chgData name="P.PRUDHVI KRISHNA" userId="ae33ed58f1be88ca" providerId="LiveId" clId="{EB531757-461C-4751-B48A-3C10D8A8299A}" dt="2023-05-29T15:29:24.475" v="72" actId="1076"/>
          <ac:picMkLst>
            <pc:docMk/>
            <pc:sldMk cId="2118823178" sldId="283"/>
            <ac:picMk id="3" creationId="{F92F28FF-01AA-7DA3-CCB8-CD48DDAA6C2B}"/>
          </ac:picMkLst>
        </pc:picChg>
        <pc:picChg chg="add mod">
          <ac:chgData name="P.PRUDHVI KRISHNA" userId="ae33ed58f1be88ca" providerId="LiveId" clId="{EB531757-461C-4751-B48A-3C10D8A8299A}" dt="2023-05-29T18:00:19.449" v="79" actId="1076"/>
          <ac:picMkLst>
            <pc:docMk/>
            <pc:sldMk cId="2118823178" sldId="283"/>
            <ac:picMk id="6" creationId="{177A1227-7AFF-AAA2-4DAC-AB6C9751616C}"/>
          </ac:picMkLst>
        </pc:picChg>
        <pc:picChg chg="del">
          <ac:chgData name="P.PRUDHVI KRISHNA" userId="ae33ed58f1be88ca" providerId="LiveId" clId="{EB531757-461C-4751-B48A-3C10D8A8299A}" dt="2023-05-29T15:28:50.535" v="67" actId="478"/>
          <ac:picMkLst>
            <pc:docMk/>
            <pc:sldMk cId="2118823178" sldId="283"/>
            <ac:picMk id="74" creationId="{C7FF1A41-0AE6-08E7-47ED-C3E82BF22533}"/>
          </ac:picMkLst>
        </pc:picChg>
        <pc:picChg chg="del">
          <ac:chgData name="P.PRUDHVI KRISHNA" userId="ae33ed58f1be88ca" providerId="LiveId" clId="{EB531757-461C-4751-B48A-3C10D8A8299A}" dt="2023-05-31T06:11:33.153" v="2113" actId="478"/>
          <ac:picMkLst>
            <pc:docMk/>
            <pc:sldMk cId="2118823178" sldId="283"/>
            <ac:picMk id="75" creationId="{111BE6AC-6481-4536-62D1-C7828E0653BE}"/>
          </ac:picMkLst>
        </pc:picChg>
        <pc:picChg chg="del">
          <ac:chgData name="P.PRUDHVI KRISHNA" userId="ae33ed58f1be88ca" providerId="LiveId" clId="{EB531757-461C-4751-B48A-3C10D8A8299A}" dt="2023-05-29T18:00:03.803" v="75" actId="478"/>
          <ac:picMkLst>
            <pc:docMk/>
            <pc:sldMk cId="2118823178" sldId="283"/>
            <ac:picMk id="77" creationId="{A8F248C4-71A7-62C8-76ED-04C76DECA49A}"/>
          </ac:picMkLst>
        </pc:picChg>
        <pc:picChg chg="add mod">
          <ac:chgData name="P.PRUDHVI KRISHNA" userId="ae33ed58f1be88ca" providerId="LiveId" clId="{EB531757-461C-4751-B48A-3C10D8A8299A}" dt="2023-05-31T06:11:42.142" v="2118" actId="1076"/>
          <ac:picMkLst>
            <pc:docMk/>
            <pc:sldMk cId="2118823178" sldId="283"/>
            <ac:picMk id="1026" creationId="{1D35370E-7318-E279-F513-35A8FD592715}"/>
          </ac:picMkLst>
        </pc:picChg>
      </pc:sldChg>
      <pc:sldChg chg="add del ord">
        <pc:chgData name="P.PRUDHVI KRISHNA" userId="ae33ed58f1be88ca" providerId="LiveId" clId="{EB531757-461C-4751-B48A-3C10D8A8299A}" dt="2023-05-31T06:57:52.379" v="2448" actId="47"/>
        <pc:sldMkLst>
          <pc:docMk/>
          <pc:sldMk cId="3711219654" sldId="284"/>
        </pc:sldMkLst>
      </pc:sldChg>
      <pc:sldChg chg="modSp del mod">
        <pc:chgData name="P.PRUDHVI KRISHNA" userId="ae33ed58f1be88ca" providerId="LiveId" clId="{EB531757-461C-4751-B48A-3C10D8A8299A}" dt="2023-05-31T05:43:10.614" v="1650" actId="47"/>
        <pc:sldMkLst>
          <pc:docMk/>
          <pc:sldMk cId="342267694" sldId="285"/>
        </pc:sldMkLst>
        <pc:spChg chg="mod">
          <ac:chgData name="P.PRUDHVI KRISHNA" userId="ae33ed58f1be88ca" providerId="LiveId" clId="{EB531757-461C-4751-B48A-3C10D8A8299A}" dt="2023-05-30T15:29:18.461" v="1272" actId="20577"/>
          <ac:spMkLst>
            <pc:docMk/>
            <pc:sldMk cId="342267694" sldId="285"/>
            <ac:spMk id="13" creationId="{144470D4-0103-0C63-F002-0ACC859C82A7}"/>
          </ac:spMkLst>
        </pc:spChg>
        <pc:spChg chg="mod">
          <ac:chgData name="P.PRUDHVI KRISHNA" userId="ae33ed58f1be88ca" providerId="LiveId" clId="{EB531757-461C-4751-B48A-3C10D8A8299A}" dt="2023-05-30T15:29:56.712" v="1273" actId="20577"/>
          <ac:spMkLst>
            <pc:docMk/>
            <pc:sldMk cId="342267694" sldId="285"/>
            <ac:spMk id="31" creationId="{A7DE1A1C-1BA0-439B-99B1-C80C5806DEFB}"/>
          </ac:spMkLst>
        </pc:spChg>
        <pc:picChg chg="mod">
          <ac:chgData name="P.PRUDHVI KRISHNA" userId="ae33ed58f1be88ca" providerId="LiveId" clId="{EB531757-461C-4751-B48A-3C10D8A8299A}" dt="2023-05-30T15:26:38.558" v="1172" actId="1076"/>
          <ac:picMkLst>
            <pc:docMk/>
            <pc:sldMk cId="342267694" sldId="285"/>
            <ac:picMk id="40" creationId="{C997398D-3BA0-47F4-93CE-55576CE45E21}"/>
          </ac:picMkLst>
        </pc:picChg>
      </pc:sldChg>
      <pc:sldChg chg="addSp delSp modSp del mod ord">
        <pc:chgData name="P.PRUDHVI KRISHNA" userId="ae33ed58f1be88ca" providerId="LiveId" clId="{EB531757-461C-4751-B48A-3C10D8A8299A}" dt="2023-05-31T06:26:22.385" v="2295" actId="47"/>
        <pc:sldMkLst>
          <pc:docMk/>
          <pc:sldMk cId="406473452" sldId="286"/>
        </pc:sldMkLst>
        <pc:spChg chg="add mod">
          <ac:chgData name="P.PRUDHVI KRISHNA" userId="ae33ed58f1be88ca" providerId="LiveId" clId="{EB531757-461C-4751-B48A-3C10D8A8299A}" dt="2023-05-31T06:26:19.542" v="2294" actId="478"/>
          <ac:spMkLst>
            <pc:docMk/>
            <pc:sldMk cId="406473452" sldId="286"/>
            <ac:spMk id="3" creationId="{6C75856D-65F9-F2F1-0B67-1086CC990247}"/>
          </ac:spMkLst>
        </pc:spChg>
        <pc:spChg chg="del mod">
          <ac:chgData name="P.PRUDHVI KRISHNA" userId="ae33ed58f1be88ca" providerId="LiveId" clId="{EB531757-461C-4751-B48A-3C10D8A8299A}" dt="2023-05-31T06:26:19.542" v="2294" actId="478"/>
          <ac:spMkLst>
            <pc:docMk/>
            <pc:sldMk cId="406473452" sldId="286"/>
            <ac:spMk id="16" creationId="{5336101E-D654-46D8-A983-BF46C5D86583}"/>
          </ac:spMkLst>
        </pc:spChg>
        <pc:picChg chg="mod">
          <ac:chgData name="P.PRUDHVI KRISHNA" userId="ae33ed58f1be88ca" providerId="LiveId" clId="{EB531757-461C-4751-B48A-3C10D8A8299A}" dt="2023-05-30T15:21:12.579" v="998" actId="1036"/>
          <ac:picMkLst>
            <pc:docMk/>
            <pc:sldMk cId="406473452" sldId="286"/>
            <ac:picMk id="27" creationId="{EBEE0E99-191F-4498-9399-4BA8BCD3E66F}"/>
          </ac:picMkLst>
        </pc:picChg>
      </pc:sldChg>
      <pc:sldChg chg="del">
        <pc:chgData name="P.PRUDHVI KRISHNA" userId="ae33ed58f1be88ca" providerId="LiveId" clId="{EB531757-461C-4751-B48A-3C10D8A8299A}" dt="2023-05-31T06:41:00.977" v="2335" actId="47"/>
        <pc:sldMkLst>
          <pc:docMk/>
          <pc:sldMk cId="2812382322" sldId="287"/>
        </pc:sldMkLst>
      </pc:sldChg>
      <pc:sldChg chg="addSp delSp modSp mod ord">
        <pc:chgData name="P.PRUDHVI KRISHNA" userId="ae33ed58f1be88ca" providerId="LiveId" clId="{EB531757-461C-4751-B48A-3C10D8A8299A}" dt="2023-05-31T06:57:14.481" v="2447"/>
        <pc:sldMkLst>
          <pc:docMk/>
          <pc:sldMk cId="2045927500" sldId="290"/>
        </pc:sldMkLst>
        <pc:picChg chg="add del mod">
          <ac:chgData name="P.PRUDHVI KRISHNA" userId="ae33ed58f1be88ca" providerId="LiveId" clId="{EB531757-461C-4751-B48A-3C10D8A8299A}" dt="2023-05-31T04:19:47.188" v="1569" actId="478"/>
          <ac:picMkLst>
            <pc:docMk/>
            <pc:sldMk cId="2045927500" sldId="290"/>
            <ac:picMk id="3" creationId="{102341EC-B3C4-373F-959D-381C5B727C6A}"/>
          </ac:picMkLst>
        </pc:picChg>
        <pc:picChg chg="add mod">
          <ac:chgData name="P.PRUDHVI KRISHNA" userId="ae33ed58f1be88ca" providerId="LiveId" clId="{EB531757-461C-4751-B48A-3C10D8A8299A}" dt="2023-05-31T04:20:06.326" v="1574" actId="1076"/>
          <ac:picMkLst>
            <pc:docMk/>
            <pc:sldMk cId="2045927500" sldId="290"/>
            <ac:picMk id="5" creationId="{3C369D5E-493E-8724-119D-4020B56C9D88}"/>
          </ac:picMkLst>
        </pc:picChg>
        <pc:picChg chg="del">
          <ac:chgData name="P.PRUDHVI KRISHNA" userId="ae33ed58f1be88ca" providerId="LiveId" clId="{EB531757-461C-4751-B48A-3C10D8A8299A}" dt="2023-05-31T04:14:17.089" v="1566" actId="478"/>
          <ac:picMkLst>
            <pc:docMk/>
            <pc:sldMk cId="2045927500" sldId="290"/>
            <ac:picMk id="21" creationId="{B1B3CAED-A3BB-9673-DDFE-2E9E96C975D8}"/>
          </ac:picMkLst>
        </pc:picChg>
      </pc:sldChg>
      <pc:sldChg chg="addSp delSp modSp mod">
        <pc:chgData name="P.PRUDHVI KRISHNA" userId="ae33ed58f1be88ca" providerId="LiveId" clId="{EB531757-461C-4751-B48A-3C10D8A8299A}" dt="2023-05-31T05:47:05.879" v="1765" actId="1038"/>
        <pc:sldMkLst>
          <pc:docMk/>
          <pc:sldMk cId="2674200297" sldId="295"/>
        </pc:sldMkLst>
        <pc:spChg chg="add del mod">
          <ac:chgData name="P.PRUDHVI KRISHNA" userId="ae33ed58f1be88ca" providerId="LiveId" clId="{EB531757-461C-4751-B48A-3C10D8A8299A}" dt="2023-05-31T05:45:59.885" v="1737" actId="478"/>
          <ac:spMkLst>
            <pc:docMk/>
            <pc:sldMk cId="2674200297" sldId="295"/>
            <ac:spMk id="3" creationId="{7F5974D7-817B-6ED6-C26D-C4BBE319EFF3}"/>
          </ac:spMkLst>
        </pc:spChg>
        <pc:spChg chg="add del mod">
          <ac:chgData name="P.PRUDHVI KRISHNA" userId="ae33ed58f1be88ca" providerId="LiveId" clId="{EB531757-461C-4751-B48A-3C10D8A8299A}" dt="2023-05-31T05:45:54.755" v="1734" actId="478"/>
          <ac:spMkLst>
            <pc:docMk/>
            <pc:sldMk cId="2674200297" sldId="295"/>
            <ac:spMk id="5" creationId="{95F39F82-1D6C-9127-D870-295102708765}"/>
          </ac:spMkLst>
        </pc:spChg>
        <pc:spChg chg="add mod">
          <ac:chgData name="P.PRUDHVI KRISHNA" userId="ae33ed58f1be88ca" providerId="LiveId" clId="{EB531757-461C-4751-B48A-3C10D8A8299A}" dt="2023-05-31T05:46:39.109" v="1760" actId="403"/>
          <ac:spMkLst>
            <pc:docMk/>
            <pc:sldMk cId="2674200297" sldId="295"/>
            <ac:spMk id="9" creationId="{25AD0C9D-C488-7DD0-628E-837AA42D40D6}"/>
          </ac:spMkLst>
        </pc:spChg>
        <pc:spChg chg="add del mod">
          <ac:chgData name="P.PRUDHVI KRISHNA" userId="ae33ed58f1be88ca" providerId="LiveId" clId="{EB531757-461C-4751-B48A-3C10D8A8299A}" dt="2023-05-31T05:46:18.680" v="1743" actId="478"/>
          <ac:spMkLst>
            <pc:docMk/>
            <pc:sldMk cId="2674200297" sldId="295"/>
            <ac:spMk id="11" creationId="{05316845-3899-0A01-9BD5-E2AB75567DD0}"/>
          </ac:spMkLst>
        </pc:spChg>
        <pc:spChg chg="add del">
          <ac:chgData name="P.PRUDHVI KRISHNA" userId="ae33ed58f1be88ca" providerId="LiveId" clId="{EB531757-461C-4751-B48A-3C10D8A8299A}" dt="2023-05-31T05:46:03.116" v="1739" actId="478"/>
          <ac:spMkLst>
            <pc:docMk/>
            <pc:sldMk cId="2674200297" sldId="295"/>
            <ac:spMk id="52" creationId="{31664CF3-C0D1-4769-8E59-8694AF07951A}"/>
          </ac:spMkLst>
        </pc:spChg>
        <pc:spChg chg="del">
          <ac:chgData name="P.PRUDHVI KRISHNA" userId="ae33ed58f1be88ca" providerId="LiveId" clId="{EB531757-461C-4751-B48A-3C10D8A8299A}" dt="2023-05-31T05:46:05.830" v="1740" actId="478"/>
          <ac:spMkLst>
            <pc:docMk/>
            <pc:sldMk cId="2674200297" sldId="295"/>
            <ac:spMk id="80" creationId="{40F0AA8D-0756-4350-8005-9BCD0DDB3B92}"/>
          </ac:spMkLst>
        </pc:spChg>
        <pc:spChg chg="del mod">
          <ac:chgData name="P.PRUDHVI KRISHNA" userId="ae33ed58f1be88ca" providerId="LiveId" clId="{EB531757-461C-4751-B48A-3C10D8A8299A}" dt="2023-05-31T05:45:48.336" v="1732" actId="478"/>
          <ac:spMkLst>
            <pc:docMk/>
            <pc:sldMk cId="2674200297" sldId="295"/>
            <ac:spMk id="87" creationId="{DF3FE72B-F9BD-472F-A413-71BEEF95F43B}"/>
          </ac:spMkLst>
        </pc:spChg>
        <pc:grpChg chg="mod">
          <ac:chgData name="P.PRUDHVI KRISHNA" userId="ae33ed58f1be88ca" providerId="LiveId" clId="{EB531757-461C-4751-B48A-3C10D8A8299A}" dt="2023-05-31T05:47:05.879" v="1765" actId="1038"/>
          <ac:grpSpMkLst>
            <pc:docMk/>
            <pc:sldMk cId="2674200297" sldId="295"/>
            <ac:grpSpMk id="7" creationId="{F5325EDA-7343-463C-83EC-5D799E8B8195}"/>
          </ac:grpSpMkLst>
        </pc:grpChg>
        <pc:picChg chg="del">
          <ac:chgData name="P.PRUDHVI KRISHNA" userId="ae33ed58f1be88ca" providerId="LiveId" clId="{EB531757-461C-4751-B48A-3C10D8A8299A}" dt="2023-05-31T05:46:08.496" v="1741" actId="478"/>
          <ac:picMkLst>
            <pc:docMk/>
            <pc:sldMk cId="2674200297" sldId="295"/>
            <ac:picMk id="94" creationId="{5AC6F288-703B-45A1-9B56-079BD755B2CB}"/>
          </ac:picMkLst>
        </pc:picChg>
        <pc:picChg chg="del">
          <ac:chgData name="P.PRUDHVI KRISHNA" userId="ae33ed58f1be88ca" providerId="LiveId" clId="{EB531757-461C-4751-B48A-3C10D8A8299A}" dt="2023-05-31T05:45:49.756" v="1733" actId="478"/>
          <ac:picMkLst>
            <pc:docMk/>
            <pc:sldMk cId="2674200297" sldId="295"/>
            <ac:picMk id="98" creationId="{0B9C03E0-6367-44D9-A740-AA6436F075E8}"/>
          </ac:picMkLst>
        </pc:picChg>
      </pc:sldChg>
      <pc:sldChg chg="modSp add del mod ord">
        <pc:chgData name="P.PRUDHVI KRISHNA" userId="ae33ed58f1be88ca" providerId="LiveId" clId="{EB531757-461C-4751-B48A-3C10D8A8299A}" dt="2023-05-31T06:57:53.752" v="2449" actId="47"/>
        <pc:sldMkLst>
          <pc:docMk/>
          <pc:sldMk cId="3768052626" sldId="296"/>
        </pc:sldMkLst>
        <pc:spChg chg="mod">
          <ac:chgData name="P.PRUDHVI KRISHNA" userId="ae33ed58f1be88ca" providerId="LiveId" clId="{EB531757-461C-4751-B48A-3C10D8A8299A}" dt="2023-05-31T06:57:06.313" v="2445" actId="1076"/>
          <ac:spMkLst>
            <pc:docMk/>
            <pc:sldMk cId="3768052626" sldId="296"/>
            <ac:spMk id="2" creationId="{BCFEFB3B-B9D0-8F37-0409-716DC6DDADE5}"/>
          </ac:spMkLst>
        </pc:spChg>
      </pc:sldChg>
      <pc:sldChg chg="modSp mod ord">
        <pc:chgData name="P.PRUDHVI KRISHNA" userId="ae33ed58f1be88ca" providerId="LiveId" clId="{EB531757-461C-4751-B48A-3C10D8A8299A}" dt="2023-05-31T07:07:21.905" v="2460"/>
        <pc:sldMkLst>
          <pc:docMk/>
          <pc:sldMk cId="1355977907" sldId="298"/>
        </pc:sldMkLst>
        <pc:spChg chg="mod">
          <ac:chgData name="P.PRUDHVI KRISHNA" userId="ae33ed58f1be88ca" providerId="LiveId" clId="{EB531757-461C-4751-B48A-3C10D8A8299A}" dt="2023-05-31T05:43:45.052" v="1672" actId="20577"/>
          <ac:spMkLst>
            <pc:docMk/>
            <pc:sldMk cId="1355977907" sldId="298"/>
            <ac:spMk id="4" creationId="{DFF36EE7-AE57-42F4-ACA9-A328C1F4EA02}"/>
          </ac:spMkLst>
        </pc:spChg>
        <pc:spChg chg="mod">
          <ac:chgData name="P.PRUDHVI KRISHNA" userId="ae33ed58f1be88ca" providerId="LiveId" clId="{EB531757-461C-4751-B48A-3C10D8A8299A}" dt="2023-05-31T06:13:00.369" v="2211" actId="20577"/>
          <ac:spMkLst>
            <pc:docMk/>
            <pc:sldMk cId="1355977907" sldId="298"/>
            <ac:spMk id="20" creationId="{2C28F7BE-FF10-1BBE-69B6-A6ACD5FEEB83}"/>
          </ac:spMkLst>
        </pc:spChg>
        <pc:cxnChg chg="mod">
          <ac:chgData name="P.PRUDHVI KRISHNA" userId="ae33ed58f1be88ca" providerId="LiveId" clId="{EB531757-461C-4751-B48A-3C10D8A8299A}" dt="2023-05-30T14:48:53.681" v="709" actId="14100"/>
          <ac:cxnSpMkLst>
            <pc:docMk/>
            <pc:sldMk cId="1355977907" sldId="298"/>
            <ac:cxnSpMk id="8" creationId="{0699EAE2-3C90-613D-1B65-458222F2D841}"/>
          </ac:cxnSpMkLst>
        </pc:cxnChg>
      </pc:sldChg>
      <pc:sldChg chg="addSp delSp modSp mod">
        <pc:chgData name="P.PRUDHVI KRISHNA" userId="ae33ed58f1be88ca" providerId="LiveId" clId="{EB531757-461C-4751-B48A-3C10D8A8299A}" dt="2023-05-31T06:52:09.121" v="2434" actId="20577"/>
        <pc:sldMkLst>
          <pc:docMk/>
          <pc:sldMk cId="1906269830" sldId="299"/>
        </pc:sldMkLst>
        <pc:spChg chg="add del">
          <ac:chgData name="P.PRUDHVI KRISHNA" userId="ae33ed58f1be88ca" providerId="LiveId" clId="{EB531757-461C-4751-B48A-3C10D8A8299A}" dt="2023-05-30T15:01:54.740" v="913" actId="22"/>
          <ac:spMkLst>
            <pc:docMk/>
            <pc:sldMk cId="1906269830" sldId="299"/>
            <ac:spMk id="5" creationId="{3CBD0F5C-04A2-D756-4487-64D057B952F6}"/>
          </ac:spMkLst>
        </pc:spChg>
        <pc:graphicFrameChg chg="mod modGraphic">
          <ac:chgData name="P.PRUDHVI KRISHNA" userId="ae33ed58f1be88ca" providerId="LiveId" clId="{EB531757-461C-4751-B48A-3C10D8A8299A}" dt="2023-05-31T06:52:09.121" v="2434" actId="20577"/>
          <ac:graphicFrameMkLst>
            <pc:docMk/>
            <pc:sldMk cId="1906269830" sldId="299"/>
            <ac:graphicFrameMk id="8" creationId="{443B2296-02EE-F57B-B1D5-F8CF44C565B6}"/>
          </ac:graphicFrameMkLst>
        </pc:graphicFrameChg>
      </pc:sldChg>
      <pc:sldChg chg="delSp modSp mod">
        <pc:chgData name="P.PRUDHVI KRISHNA" userId="ae33ed58f1be88ca" providerId="LiveId" clId="{EB531757-461C-4751-B48A-3C10D8A8299A}" dt="2023-05-31T06:25:59.559" v="2292" actId="14100"/>
        <pc:sldMkLst>
          <pc:docMk/>
          <pc:sldMk cId="3013494839" sldId="300"/>
        </pc:sldMkLst>
        <pc:spChg chg="mod">
          <ac:chgData name="P.PRUDHVI KRISHNA" userId="ae33ed58f1be88ca" providerId="LiveId" clId="{EB531757-461C-4751-B48A-3C10D8A8299A}" dt="2023-05-30T15:32:22.454" v="1314" actId="20577"/>
          <ac:spMkLst>
            <pc:docMk/>
            <pc:sldMk cId="3013494839" sldId="300"/>
            <ac:spMk id="12" creationId="{B0E83181-4DC4-5DDD-78FC-D7EDCF47E90A}"/>
          </ac:spMkLst>
        </pc:spChg>
        <pc:spChg chg="mod">
          <ac:chgData name="P.PRUDHVI KRISHNA" userId="ae33ed58f1be88ca" providerId="LiveId" clId="{EB531757-461C-4751-B48A-3C10D8A8299A}" dt="2023-05-31T06:25:59.559" v="2292" actId="14100"/>
          <ac:spMkLst>
            <pc:docMk/>
            <pc:sldMk cId="3013494839" sldId="300"/>
            <ac:spMk id="41" creationId="{8342778E-5958-F722-0E8A-B51405CE7E6A}"/>
          </ac:spMkLst>
        </pc:spChg>
        <pc:spChg chg="del mod">
          <ac:chgData name="P.PRUDHVI KRISHNA" userId="ae33ed58f1be88ca" providerId="LiveId" clId="{EB531757-461C-4751-B48A-3C10D8A8299A}" dt="2023-05-30T15:40:26.957" v="1454" actId="478"/>
          <ac:spMkLst>
            <pc:docMk/>
            <pc:sldMk cId="3013494839" sldId="300"/>
            <ac:spMk id="53" creationId="{74D7E30D-EEF0-03F4-2E78-DFE9F4303B26}"/>
          </ac:spMkLst>
        </pc:spChg>
      </pc:sldChg>
      <pc:sldChg chg="addSp delSp modSp add del mod ord">
        <pc:chgData name="P.PRUDHVI KRISHNA" userId="ae33ed58f1be88ca" providerId="LiveId" clId="{EB531757-461C-4751-B48A-3C10D8A8299A}" dt="2023-05-31T07:06:49.323" v="2458" actId="47"/>
        <pc:sldMkLst>
          <pc:docMk/>
          <pc:sldMk cId="1816294644" sldId="301"/>
        </pc:sldMkLst>
        <pc:spChg chg="add del mod">
          <ac:chgData name="P.PRUDHVI KRISHNA" userId="ae33ed58f1be88ca" providerId="LiveId" clId="{EB531757-461C-4751-B48A-3C10D8A8299A}" dt="2023-05-31T06:19:34.667" v="2222" actId="478"/>
          <ac:spMkLst>
            <pc:docMk/>
            <pc:sldMk cId="1816294644" sldId="301"/>
            <ac:spMk id="3" creationId="{E1D3936E-2180-D80A-C1BA-7E0AD4C44962}"/>
          </ac:spMkLst>
        </pc:spChg>
        <pc:spChg chg="del mod">
          <ac:chgData name="P.PRUDHVI KRISHNA" userId="ae33ed58f1be88ca" providerId="LiveId" clId="{EB531757-461C-4751-B48A-3C10D8A8299A}" dt="2023-05-31T06:19:14.543" v="2217" actId="478"/>
          <ac:spMkLst>
            <pc:docMk/>
            <pc:sldMk cId="1816294644" sldId="301"/>
            <ac:spMk id="12" creationId="{B0E83181-4DC4-5DDD-78FC-D7EDCF47E90A}"/>
          </ac:spMkLst>
        </pc:spChg>
        <pc:spChg chg="del">
          <ac:chgData name="P.PRUDHVI KRISHNA" userId="ae33ed58f1be88ca" providerId="LiveId" clId="{EB531757-461C-4751-B48A-3C10D8A8299A}" dt="2023-05-31T06:19:29.356" v="2220" actId="478"/>
          <ac:spMkLst>
            <pc:docMk/>
            <pc:sldMk cId="1816294644" sldId="301"/>
            <ac:spMk id="22" creationId="{DE1CC83D-D1BE-4B47-4CCD-AB3012488927}"/>
          </ac:spMkLst>
        </pc:spChg>
        <pc:spChg chg="mod">
          <ac:chgData name="P.PRUDHVI KRISHNA" userId="ae33ed58f1be88ca" providerId="LiveId" clId="{EB531757-461C-4751-B48A-3C10D8A8299A}" dt="2023-05-31T06:26:39.705" v="2302" actId="1076"/>
          <ac:spMkLst>
            <pc:docMk/>
            <pc:sldMk cId="1816294644" sldId="301"/>
            <ac:spMk id="41" creationId="{8342778E-5958-F722-0E8A-B51405CE7E6A}"/>
          </ac:spMkLst>
        </pc:spChg>
        <pc:picChg chg="del">
          <ac:chgData name="P.PRUDHVI KRISHNA" userId="ae33ed58f1be88ca" providerId="LiveId" clId="{EB531757-461C-4751-B48A-3C10D8A8299A}" dt="2023-05-31T06:19:30.778" v="2221" actId="478"/>
          <ac:picMkLst>
            <pc:docMk/>
            <pc:sldMk cId="1816294644" sldId="301"/>
            <ac:picMk id="35" creationId="{56174A3F-A7B3-40BE-88BD-1796890E4B44}"/>
          </ac:picMkLst>
        </pc:picChg>
        <pc:picChg chg="mod">
          <ac:chgData name="P.PRUDHVI KRISHNA" userId="ae33ed58f1be88ca" providerId="LiveId" clId="{EB531757-461C-4751-B48A-3C10D8A8299A}" dt="2023-05-31T06:26:47.640" v="2306" actId="1076"/>
          <ac:picMkLst>
            <pc:docMk/>
            <pc:sldMk cId="1816294644" sldId="301"/>
            <ac:picMk id="39" creationId="{E2A52636-91FA-149D-E519-2F9387DFC95E}"/>
          </ac:picMkLst>
        </pc:picChg>
      </pc:sldChg>
      <pc:sldChg chg="delSp modSp add del mod">
        <pc:chgData name="P.PRUDHVI KRISHNA" userId="ae33ed58f1be88ca" providerId="LiveId" clId="{EB531757-461C-4751-B48A-3C10D8A8299A}" dt="2023-05-31T07:06:14.549" v="2456" actId="47"/>
        <pc:sldMkLst>
          <pc:docMk/>
          <pc:sldMk cId="3734934939" sldId="302"/>
        </pc:sldMkLst>
        <pc:spChg chg="mod">
          <ac:chgData name="P.PRUDHVI KRISHNA" userId="ae33ed58f1be88ca" providerId="LiveId" clId="{EB531757-461C-4751-B48A-3C10D8A8299A}" dt="2023-05-31T06:19:02.229" v="2215" actId="1076"/>
          <ac:spMkLst>
            <pc:docMk/>
            <pc:sldMk cId="3734934939" sldId="302"/>
            <ac:spMk id="12" creationId="{B0E83181-4DC4-5DDD-78FC-D7EDCF47E90A}"/>
          </ac:spMkLst>
        </pc:spChg>
        <pc:spChg chg="del mod">
          <ac:chgData name="P.PRUDHVI KRISHNA" userId="ae33ed58f1be88ca" providerId="LiveId" clId="{EB531757-461C-4751-B48A-3C10D8A8299A}" dt="2023-05-31T06:18:54.932" v="2212" actId="478"/>
          <ac:spMkLst>
            <pc:docMk/>
            <pc:sldMk cId="3734934939" sldId="302"/>
            <ac:spMk id="22" creationId="{DE1CC83D-D1BE-4B47-4CCD-AB3012488927}"/>
          </ac:spMkLst>
        </pc:spChg>
        <pc:spChg chg="mod">
          <ac:chgData name="P.PRUDHVI KRISHNA" userId="ae33ed58f1be88ca" providerId="LiveId" clId="{EB531757-461C-4751-B48A-3C10D8A8299A}" dt="2023-05-31T05:58:51.152" v="2048" actId="20577"/>
          <ac:spMkLst>
            <pc:docMk/>
            <pc:sldMk cId="3734934939" sldId="302"/>
            <ac:spMk id="41" creationId="{8342778E-5958-F722-0E8A-B51405CE7E6A}"/>
          </ac:spMkLst>
        </pc:spChg>
        <pc:picChg chg="del">
          <ac:chgData name="P.PRUDHVI KRISHNA" userId="ae33ed58f1be88ca" providerId="LiveId" clId="{EB531757-461C-4751-B48A-3C10D8A8299A}" dt="2023-05-31T05:55:19.343" v="1907" actId="478"/>
          <ac:picMkLst>
            <pc:docMk/>
            <pc:sldMk cId="3734934939" sldId="302"/>
            <ac:picMk id="39" creationId="{E2A52636-91FA-149D-E519-2F9387DFC95E}"/>
          </ac:picMkLst>
        </pc:picChg>
      </pc:sldChg>
      <pc:sldChg chg="addSp delSp modSp new mod ord">
        <pc:chgData name="P.PRUDHVI KRISHNA" userId="ae33ed58f1be88ca" providerId="LiveId" clId="{EB531757-461C-4751-B48A-3C10D8A8299A}" dt="2023-05-31T07:19:14.547" v="2503"/>
        <pc:sldMkLst>
          <pc:docMk/>
          <pc:sldMk cId="3713782144" sldId="303"/>
        </pc:sldMkLst>
        <pc:spChg chg="add del">
          <ac:chgData name="P.PRUDHVI KRISHNA" userId="ae33ed58f1be88ca" providerId="LiveId" clId="{EB531757-461C-4751-B48A-3C10D8A8299A}" dt="2023-05-31T06:06:16.648" v="2056" actId="478"/>
          <ac:spMkLst>
            <pc:docMk/>
            <pc:sldMk cId="3713782144" sldId="303"/>
            <ac:spMk id="2" creationId="{C3914038-2ED5-5019-6A0F-0D86BDE9B91E}"/>
          </ac:spMkLst>
        </pc:spChg>
        <pc:spChg chg="del">
          <ac:chgData name="P.PRUDHVI KRISHNA" userId="ae33ed58f1be88ca" providerId="LiveId" clId="{EB531757-461C-4751-B48A-3C10D8A8299A}" dt="2023-05-31T06:06:16.648" v="2056" actId="478"/>
          <ac:spMkLst>
            <pc:docMk/>
            <pc:sldMk cId="3713782144" sldId="303"/>
            <ac:spMk id="3" creationId="{4B846204-BED2-7A9A-7A91-D381D328A91D}"/>
          </ac:spMkLst>
        </pc:spChg>
        <pc:spChg chg="del">
          <ac:chgData name="P.PRUDHVI KRISHNA" userId="ae33ed58f1be88ca" providerId="LiveId" clId="{EB531757-461C-4751-B48A-3C10D8A8299A}" dt="2023-05-31T06:06:16.648" v="2056" actId="478"/>
          <ac:spMkLst>
            <pc:docMk/>
            <pc:sldMk cId="3713782144" sldId="303"/>
            <ac:spMk id="4" creationId="{52F8DB17-E741-9F8D-A2D3-11EE2D4A7461}"/>
          </ac:spMkLst>
        </pc:spChg>
        <pc:spChg chg="add del mod">
          <ac:chgData name="P.PRUDHVI KRISHNA" userId="ae33ed58f1be88ca" providerId="LiveId" clId="{EB531757-461C-4751-B48A-3C10D8A8299A}" dt="2023-05-31T07:17:35.726" v="2461" actId="478"/>
          <ac:spMkLst>
            <pc:docMk/>
            <pc:sldMk cId="3713782144" sldId="303"/>
            <ac:spMk id="17" creationId="{292654E5-1D00-036C-6DD3-249633537DB6}"/>
          </ac:spMkLst>
        </pc:spChg>
        <pc:spChg chg="add mod">
          <ac:chgData name="P.PRUDHVI KRISHNA" userId="ae33ed58f1be88ca" providerId="LiveId" clId="{EB531757-461C-4751-B48A-3C10D8A8299A}" dt="2023-05-31T07:18:49.722" v="2499" actId="20577"/>
          <ac:spMkLst>
            <pc:docMk/>
            <pc:sldMk cId="3713782144" sldId="303"/>
            <ac:spMk id="20" creationId="{6E4D802A-6654-8A88-B2E1-C2762A128E9D}"/>
          </ac:spMkLst>
        </pc:spChg>
        <pc:picChg chg="add del mod">
          <ac:chgData name="P.PRUDHVI KRISHNA" userId="ae33ed58f1be88ca" providerId="LiveId" clId="{EB531757-461C-4751-B48A-3C10D8A8299A}" dt="2023-05-31T06:06:03.348" v="2053" actId="931"/>
          <ac:picMkLst>
            <pc:docMk/>
            <pc:sldMk cId="3713782144" sldId="303"/>
            <ac:picMk id="6" creationId="{ADBCCDFA-5F9F-15AE-8C3B-E8EBBE6BED97}"/>
          </ac:picMkLst>
        </pc:picChg>
        <pc:picChg chg="add del mod">
          <ac:chgData name="P.PRUDHVI KRISHNA" userId="ae33ed58f1be88ca" providerId="LiveId" clId="{EB531757-461C-4751-B48A-3C10D8A8299A}" dt="2023-05-31T06:06:14.149" v="2055" actId="931"/>
          <ac:picMkLst>
            <pc:docMk/>
            <pc:sldMk cId="3713782144" sldId="303"/>
            <ac:picMk id="8" creationId="{120A6580-7428-6B72-656E-0CF888C91522}"/>
          </ac:picMkLst>
        </pc:picChg>
        <pc:picChg chg="add del mod modCrop">
          <ac:chgData name="P.PRUDHVI KRISHNA" userId="ae33ed58f1be88ca" providerId="LiveId" clId="{EB531757-461C-4751-B48A-3C10D8A8299A}" dt="2023-05-31T07:18:06.835" v="2462" actId="478"/>
          <ac:picMkLst>
            <pc:docMk/>
            <pc:sldMk cId="3713782144" sldId="303"/>
            <ac:picMk id="10" creationId="{EFD55E71-FE3A-DF17-12F6-413AEBF5D7EE}"/>
          </ac:picMkLst>
        </pc:picChg>
        <pc:picChg chg="add del mod modCrop">
          <ac:chgData name="P.PRUDHVI KRISHNA" userId="ae33ed58f1be88ca" providerId="LiveId" clId="{EB531757-461C-4751-B48A-3C10D8A8299A}" dt="2023-05-31T07:18:06.835" v="2462" actId="478"/>
          <ac:picMkLst>
            <pc:docMk/>
            <pc:sldMk cId="3713782144" sldId="303"/>
            <ac:picMk id="12" creationId="{1F16E724-3297-A176-3366-38620563477A}"/>
          </ac:picMkLst>
        </pc:picChg>
        <pc:picChg chg="add del mod">
          <ac:chgData name="P.PRUDHVI KRISHNA" userId="ae33ed58f1be88ca" providerId="LiveId" clId="{EB531757-461C-4751-B48A-3C10D8A8299A}" dt="2023-05-31T07:18:06.835" v="2462" actId="478"/>
          <ac:picMkLst>
            <pc:docMk/>
            <pc:sldMk cId="3713782144" sldId="303"/>
            <ac:picMk id="14" creationId="{B9B57A29-5138-220B-4885-AE88834DB0CE}"/>
          </ac:picMkLst>
        </pc:picChg>
        <pc:picChg chg="add del mod modCrop">
          <ac:chgData name="P.PRUDHVI KRISHNA" userId="ae33ed58f1be88ca" providerId="LiveId" clId="{EB531757-461C-4751-B48A-3C10D8A8299A}" dt="2023-05-31T07:18:06.835" v="2462" actId="478"/>
          <ac:picMkLst>
            <pc:docMk/>
            <pc:sldMk cId="3713782144" sldId="303"/>
            <ac:picMk id="16" creationId="{8D60CD21-233A-4B35-3245-5FDB14CD0731}"/>
          </ac:picMkLst>
        </pc:picChg>
        <pc:picChg chg="add mod">
          <ac:chgData name="P.PRUDHVI KRISHNA" userId="ae33ed58f1be88ca" providerId="LiveId" clId="{EB531757-461C-4751-B48A-3C10D8A8299A}" dt="2023-05-31T07:19:00.067" v="2501" actId="1076"/>
          <ac:picMkLst>
            <pc:docMk/>
            <pc:sldMk cId="3713782144" sldId="303"/>
            <ac:picMk id="19" creationId="{6943654D-FE7A-E36D-40B4-57421E24756D}"/>
          </ac:picMkLst>
        </pc:picChg>
      </pc:sldChg>
      <pc:sldChg chg="addSp delSp modSp new mod">
        <pc:chgData name="P.PRUDHVI KRISHNA" userId="ae33ed58f1be88ca" providerId="LiveId" clId="{EB531757-461C-4751-B48A-3C10D8A8299A}" dt="2023-05-31T06:40:53.122" v="2334" actId="1076"/>
        <pc:sldMkLst>
          <pc:docMk/>
          <pc:sldMk cId="3365302444" sldId="304"/>
        </pc:sldMkLst>
        <pc:spChg chg="del">
          <ac:chgData name="P.PRUDHVI KRISHNA" userId="ae33ed58f1be88ca" providerId="LiveId" clId="{EB531757-461C-4751-B48A-3C10D8A8299A}" dt="2023-05-31T06:39:59.694" v="2319" actId="478"/>
          <ac:spMkLst>
            <pc:docMk/>
            <pc:sldMk cId="3365302444" sldId="304"/>
            <ac:spMk id="2" creationId="{CF4D629F-9E76-B80B-B595-4604E07A4553}"/>
          </ac:spMkLst>
        </pc:spChg>
        <pc:spChg chg="del">
          <ac:chgData name="P.PRUDHVI KRISHNA" userId="ae33ed58f1be88ca" providerId="LiveId" clId="{EB531757-461C-4751-B48A-3C10D8A8299A}" dt="2023-05-31T06:39:59.694" v="2319" actId="478"/>
          <ac:spMkLst>
            <pc:docMk/>
            <pc:sldMk cId="3365302444" sldId="304"/>
            <ac:spMk id="3" creationId="{14B3E452-0A2A-9EA2-BDA5-EDA47B295256}"/>
          </ac:spMkLst>
        </pc:spChg>
        <pc:spChg chg="del">
          <ac:chgData name="P.PRUDHVI KRISHNA" userId="ae33ed58f1be88ca" providerId="LiveId" clId="{EB531757-461C-4751-B48A-3C10D8A8299A}" dt="2023-05-31T06:39:59.694" v="2319" actId="478"/>
          <ac:spMkLst>
            <pc:docMk/>
            <pc:sldMk cId="3365302444" sldId="304"/>
            <ac:spMk id="4" creationId="{7BDB363F-B51B-DD7B-0653-77F38EEB1C9B}"/>
          </ac:spMkLst>
        </pc:spChg>
        <pc:spChg chg="add del mod">
          <ac:chgData name="P.PRUDHVI KRISHNA" userId="ae33ed58f1be88ca" providerId="LiveId" clId="{EB531757-461C-4751-B48A-3C10D8A8299A}" dt="2023-05-31T06:40:07.801" v="2321"/>
          <ac:spMkLst>
            <pc:docMk/>
            <pc:sldMk cId="3365302444" sldId="304"/>
            <ac:spMk id="5" creationId="{D74C80A6-2BD0-B438-5460-6B3E829DFDF2}"/>
          </ac:spMkLst>
        </pc:spChg>
        <pc:spChg chg="add del mod">
          <ac:chgData name="P.PRUDHVI KRISHNA" userId="ae33ed58f1be88ca" providerId="LiveId" clId="{EB531757-461C-4751-B48A-3C10D8A8299A}" dt="2023-05-31T06:40:07.801" v="2321"/>
          <ac:spMkLst>
            <pc:docMk/>
            <pc:sldMk cId="3365302444" sldId="304"/>
            <ac:spMk id="6" creationId="{EF095F4B-5EDE-8C50-2738-D5FE99B00213}"/>
          </ac:spMkLst>
        </pc:spChg>
        <pc:spChg chg="add del mod">
          <ac:chgData name="P.PRUDHVI KRISHNA" userId="ae33ed58f1be88ca" providerId="LiveId" clId="{EB531757-461C-4751-B48A-3C10D8A8299A}" dt="2023-05-31T06:40:07.801" v="2321"/>
          <ac:spMkLst>
            <pc:docMk/>
            <pc:sldMk cId="3365302444" sldId="304"/>
            <ac:spMk id="8" creationId="{C4D7ED8B-0C64-8399-1312-4C6CC3398B60}"/>
          </ac:spMkLst>
        </pc:spChg>
        <pc:spChg chg="add del mod">
          <ac:chgData name="P.PRUDHVI KRISHNA" userId="ae33ed58f1be88ca" providerId="LiveId" clId="{EB531757-461C-4751-B48A-3C10D8A8299A}" dt="2023-05-31T06:40:07.801" v="2321"/>
          <ac:spMkLst>
            <pc:docMk/>
            <pc:sldMk cId="3365302444" sldId="304"/>
            <ac:spMk id="9" creationId="{EDAA4461-082A-EA31-C0D4-37A4DBB3BCC8}"/>
          </ac:spMkLst>
        </pc:spChg>
        <pc:spChg chg="add del mod">
          <ac:chgData name="P.PRUDHVI KRISHNA" userId="ae33ed58f1be88ca" providerId="LiveId" clId="{EB531757-461C-4751-B48A-3C10D8A8299A}" dt="2023-05-31T06:40:24.712" v="2326" actId="478"/>
          <ac:spMkLst>
            <pc:docMk/>
            <pc:sldMk cId="3365302444" sldId="304"/>
            <ac:spMk id="10" creationId="{8641FB05-4B00-A619-9924-04F723F006CA}"/>
          </ac:spMkLst>
        </pc:spChg>
        <pc:spChg chg="add mod">
          <ac:chgData name="P.PRUDHVI KRISHNA" userId="ae33ed58f1be88ca" providerId="LiveId" clId="{EB531757-461C-4751-B48A-3C10D8A8299A}" dt="2023-05-31T06:40:17.729" v="2324"/>
          <ac:spMkLst>
            <pc:docMk/>
            <pc:sldMk cId="3365302444" sldId="304"/>
            <ac:spMk id="11" creationId="{7CA8E806-21AF-7EDE-3B33-DE0BD4EE1F55}"/>
          </ac:spMkLst>
        </pc:spChg>
        <pc:spChg chg="add mod">
          <ac:chgData name="P.PRUDHVI KRISHNA" userId="ae33ed58f1be88ca" providerId="LiveId" clId="{EB531757-461C-4751-B48A-3C10D8A8299A}" dt="2023-05-31T06:40:17.729" v="2324"/>
          <ac:spMkLst>
            <pc:docMk/>
            <pc:sldMk cId="3365302444" sldId="304"/>
            <ac:spMk id="13" creationId="{C51B88A6-499A-599D-AE3A-29BA8C74BD6E}"/>
          </ac:spMkLst>
        </pc:spChg>
        <pc:spChg chg="add mod">
          <ac:chgData name="P.PRUDHVI KRISHNA" userId="ae33ed58f1be88ca" providerId="LiveId" clId="{EB531757-461C-4751-B48A-3C10D8A8299A}" dt="2023-05-31T06:40:17.729" v="2324"/>
          <ac:spMkLst>
            <pc:docMk/>
            <pc:sldMk cId="3365302444" sldId="304"/>
            <ac:spMk id="14" creationId="{7939C297-385E-8003-7438-421F5BAC8D02}"/>
          </ac:spMkLst>
        </pc:spChg>
        <pc:spChg chg="add del mod">
          <ac:chgData name="P.PRUDHVI KRISHNA" userId="ae33ed58f1be88ca" providerId="LiveId" clId="{EB531757-461C-4751-B48A-3C10D8A8299A}" dt="2023-05-31T06:40:35.503" v="2329"/>
          <ac:spMkLst>
            <pc:docMk/>
            <pc:sldMk cId="3365302444" sldId="304"/>
            <ac:spMk id="15" creationId="{3FE74665-28E0-85AC-783C-DCA6423059D8}"/>
          </ac:spMkLst>
        </pc:spChg>
        <pc:spChg chg="add del mod">
          <ac:chgData name="P.PRUDHVI KRISHNA" userId="ae33ed58f1be88ca" providerId="LiveId" clId="{EB531757-461C-4751-B48A-3C10D8A8299A}" dt="2023-05-31T06:40:35.503" v="2329"/>
          <ac:spMkLst>
            <pc:docMk/>
            <pc:sldMk cId="3365302444" sldId="304"/>
            <ac:spMk id="16" creationId="{5A9EF731-4098-BC82-D95F-3BC6D6697955}"/>
          </ac:spMkLst>
        </pc:spChg>
        <pc:picChg chg="add del mod">
          <ac:chgData name="P.PRUDHVI KRISHNA" userId="ae33ed58f1be88ca" providerId="LiveId" clId="{EB531757-461C-4751-B48A-3C10D8A8299A}" dt="2023-05-31T06:40:07.801" v="2321"/>
          <ac:picMkLst>
            <pc:docMk/>
            <pc:sldMk cId="3365302444" sldId="304"/>
            <ac:picMk id="7" creationId="{07863640-EEE6-8E3C-984D-8BBCDAC5ED53}"/>
          </ac:picMkLst>
        </pc:picChg>
        <pc:picChg chg="add mod">
          <ac:chgData name="P.PRUDHVI KRISHNA" userId="ae33ed58f1be88ca" providerId="LiveId" clId="{EB531757-461C-4751-B48A-3C10D8A8299A}" dt="2023-05-31T06:40:53.122" v="2334" actId="1076"/>
          <ac:picMkLst>
            <pc:docMk/>
            <pc:sldMk cId="3365302444" sldId="304"/>
            <ac:picMk id="12" creationId="{22003565-05FD-2F42-41A9-50F3D2588108}"/>
          </ac:picMkLst>
        </pc:picChg>
        <pc:picChg chg="add mod">
          <ac:chgData name="P.PRUDHVI KRISHNA" userId="ae33ed58f1be88ca" providerId="LiveId" clId="{EB531757-461C-4751-B48A-3C10D8A8299A}" dt="2023-05-31T06:40:45.110" v="2332" actId="1076"/>
          <ac:picMkLst>
            <pc:docMk/>
            <pc:sldMk cId="3365302444" sldId="304"/>
            <ac:picMk id="17" creationId="{896D5017-A3F9-0A9A-2BA2-A349096AAC80}"/>
          </ac:picMkLst>
        </pc:picChg>
      </pc:sldChg>
      <pc:sldChg chg="add">
        <pc:chgData name="P.PRUDHVI KRISHNA" userId="ae33ed58f1be88ca" providerId="LiveId" clId="{EB531757-461C-4751-B48A-3C10D8A8299A}" dt="2023-05-31T07:06:47.227" v="2457"/>
        <pc:sldMkLst>
          <pc:docMk/>
          <pc:sldMk cId="649141976" sldId="305"/>
        </pc:sldMkLst>
      </pc:sldChg>
      <pc:sldChg chg="addSp delSp modSp new del mod">
        <pc:chgData name="P.PRUDHVI KRISHNA" userId="ae33ed58f1be88ca" providerId="LiveId" clId="{EB531757-461C-4751-B48A-3C10D8A8299A}" dt="2023-05-31T07:29:35.548" v="2798" actId="47"/>
        <pc:sldMkLst>
          <pc:docMk/>
          <pc:sldMk cId="2215945315" sldId="306"/>
        </pc:sldMkLst>
        <pc:spChg chg="mod">
          <ac:chgData name="P.PRUDHVI KRISHNA" userId="ae33ed58f1be88ca" providerId="LiveId" clId="{EB531757-461C-4751-B48A-3C10D8A8299A}" dt="2023-05-31T07:28:38.760" v="2797" actId="1076"/>
          <ac:spMkLst>
            <pc:docMk/>
            <pc:sldMk cId="2215945315" sldId="306"/>
            <ac:spMk id="2" creationId="{E9515E66-81F0-B8C1-6421-DC5B264EFA7A}"/>
          </ac:spMkLst>
        </pc:spChg>
        <pc:spChg chg="mod">
          <ac:chgData name="P.PRUDHVI KRISHNA" userId="ae33ed58f1be88ca" providerId="LiveId" clId="{EB531757-461C-4751-B48A-3C10D8A8299A}" dt="2023-05-31T07:27:06.690" v="2795" actId="1036"/>
          <ac:spMkLst>
            <pc:docMk/>
            <pc:sldMk cId="2215945315" sldId="306"/>
            <ac:spMk id="3" creationId="{0FAA0154-E503-BCAA-D54C-1D89C29472AA}"/>
          </ac:spMkLst>
        </pc:spChg>
        <pc:spChg chg="del">
          <ac:chgData name="P.PRUDHVI KRISHNA" userId="ae33ed58f1be88ca" providerId="LiveId" clId="{EB531757-461C-4751-B48A-3C10D8A8299A}" dt="2023-05-31T07:20:17.867" v="2538" actId="478"/>
          <ac:spMkLst>
            <pc:docMk/>
            <pc:sldMk cId="2215945315" sldId="306"/>
            <ac:spMk id="4" creationId="{DEA2C760-F459-8C36-9BBC-9D170E294894}"/>
          </ac:spMkLst>
        </pc:spChg>
        <pc:picChg chg="add mod">
          <ac:chgData name="P.PRUDHVI KRISHNA" userId="ae33ed58f1be88ca" providerId="LiveId" clId="{EB531757-461C-4751-B48A-3C10D8A8299A}" dt="2023-05-31T07:27:06.690" v="2795" actId="1036"/>
          <ac:picMkLst>
            <pc:docMk/>
            <pc:sldMk cId="2215945315" sldId="306"/>
            <ac:picMk id="5" creationId="{2ED6D0E8-AEA5-9E70-5839-37CE3BA9DB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1" descr="subtitle">
            <a:extLst>
              <a:ext uri="{FF2B5EF4-FFF2-40B4-BE49-F238E27FC236}">
                <a16:creationId xmlns:a16="http://schemas.microsoft.com/office/drawing/2014/main" id="{7CA8E806-21AF-7EDE-3B33-DE0BD4EE1F55}"/>
              </a:ext>
            </a:extLst>
          </p:cNvPr>
          <p:cNvSpPr txBox="1">
            <a:spLocks/>
          </p:cNvSpPr>
          <p:nvPr/>
        </p:nvSpPr>
        <p:spPr>
          <a:xfrm>
            <a:off x="770565" y="4869887"/>
            <a:ext cx="4178808" cy="964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Book Antiqua" panose="02040602050305030304" pitchFamily="18" charset="0"/>
              </a:rPr>
              <a:t>Electronics and Communication</a:t>
            </a:r>
          </a:p>
          <a:p>
            <a:r>
              <a:rPr lang="en-US" sz="2000">
                <a:latin typeface="Book Antiqua" panose="02040602050305030304" pitchFamily="18" charset="0"/>
              </a:rPr>
              <a:t>Engineering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03565-05FD-2F42-41A9-50F3D2588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145" y="0"/>
            <a:ext cx="1810277" cy="10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1B88A6-499A-599D-AE3A-29BA8C74BD6E}"/>
              </a:ext>
            </a:extLst>
          </p:cNvPr>
          <p:cNvSpPr txBox="1"/>
          <p:nvPr/>
        </p:nvSpPr>
        <p:spPr>
          <a:xfrm>
            <a:off x="6941974" y="1366958"/>
            <a:ext cx="5213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Project                   :    UROP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en-US" b="1" dirty="0">
                <a:latin typeface="Book Antiqua" panose="02040602050305030304" pitchFamily="18" charset="0"/>
              </a:rPr>
              <a:t>Mentor                  :    Dr. Satish Kumar Tiwari</a:t>
            </a:r>
            <a:br>
              <a:rPr lang="en-US" b="1" dirty="0">
                <a:latin typeface="Book Antiqua" panose="02040602050305030304" pitchFamily="18" charset="0"/>
              </a:rPr>
            </a:br>
            <a:r>
              <a:rPr lang="sv-SE" b="1" dirty="0">
                <a:latin typeface="Book Antiqua" panose="02040602050305030304" pitchFamily="18" charset="0"/>
              </a:rPr>
              <a:t>Group                    :    13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9C297-385E-8003-7438-421F5BAC8D02}"/>
              </a:ext>
            </a:extLst>
          </p:cNvPr>
          <p:cNvSpPr txBox="1"/>
          <p:nvPr/>
        </p:nvSpPr>
        <p:spPr>
          <a:xfrm>
            <a:off x="6905896" y="2598489"/>
            <a:ext cx="5286104" cy="327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SUBMITTED  BY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 :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 </a:t>
            </a:r>
            <a:endParaRPr lang="en-US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Student Name                :     P.PRUDHVI KRISHNA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                                      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NIKHILA KUMARI VOLETI</a:t>
            </a:r>
            <a:endParaRPr lang="en-US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Registration Number     :     AP20110020021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                                     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AP20110020090</a:t>
            </a:r>
            <a:endParaRPr lang="en-US" sz="1050" kern="100" dirty="0"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Branch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and Section       :     ECE – 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                                     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ECE – B</a:t>
            </a:r>
            <a:endParaRPr lang="en-US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College /University       :     SRM University – AP</a:t>
            </a:r>
            <a:endParaRPr lang="en-US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6D5017-A3F9-0A9A-2BA2-A349096A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7" y="1134320"/>
            <a:ext cx="5413717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141B0C-1007-D935-4ED7-71FAB31FB28A}"/>
              </a:ext>
            </a:extLst>
          </p:cNvPr>
          <p:cNvSpPr txBox="1"/>
          <p:nvPr/>
        </p:nvSpPr>
        <p:spPr>
          <a:xfrm>
            <a:off x="9551562" y="3703848"/>
            <a:ext cx="198596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7BF94-EC4F-EA79-1D69-1FC74AB884F2}"/>
              </a:ext>
            </a:extLst>
          </p:cNvPr>
          <p:cNvSpPr/>
          <p:nvPr/>
        </p:nvSpPr>
        <p:spPr>
          <a:xfrm>
            <a:off x="-2" y="0"/>
            <a:ext cx="12192000" cy="7272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Times New Roman" panose="02020603050405020304" pitchFamily="18" charset="0"/>
              </a:rPr>
              <a:t>References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3B2296-02EE-F57B-B1D5-F8CF44C56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86938"/>
              </p:ext>
            </p:extLst>
          </p:nvPr>
        </p:nvGraphicFramePr>
        <p:xfrm>
          <a:off x="957943" y="783882"/>
          <a:ext cx="10328365" cy="5947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365">
                  <a:extLst>
                    <a:ext uri="{9D8B030D-6E8A-4147-A177-3AD203B41FA5}">
                      <a16:colId xmlns:a16="http://schemas.microsoft.com/office/drawing/2014/main" val="792681494"/>
                    </a:ext>
                  </a:extLst>
                </a:gridCol>
              </a:tblGrid>
              <a:tr h="5947958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[1]      N.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Sanil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, P. A. N.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venkat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, V. Rakesh, R.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Mallapur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and M. R. Ahmed, "Deep Learning Techniques 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 for Obstacle Detection and Avoidance in Driverless Cars," 2020 International Conference on 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 Artificial Intelligence and Signal Processing (AISP), Amaravati, India, 2020, pp. 1-4,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doi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:  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10.1109/AISP48273.2020.9073155. </a:t>
                      </a:r>
                    </a:p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[2]     A.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Kosaka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and A. Kak, "Fast vision-guided mobile robot navigation using model-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Based reasoning and prediction of uncertainties", CVGIP Image Understanding, 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vol. 56, no. 3, pp.271-329, Nov. 2021.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 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[3]     K. A. . Mohamad, A. A. . Aziz, and A. . Alias, “Obstacle Detection System for Railways using IoT  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Sensors ”, EEEE, vol. 1, no. 1, pp. 57–63, Oct. 2020.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  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[5]     Moazzam, I.; Kamal, K.;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Mathavan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, S.; Usman, S.; Rahman, M. Metrology and 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visualization of potholes using the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microsoft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</a:rPr>
                        <a:t>kinect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sensor. In Proceedings of the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2013 16th International IEEE Conference on Intelligent Transportation Systems-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          (ITSC), The Hague, The Netherlands, 6–9 October 2018; pp. 1284–1291.</a:t>
                      </a:r>
                      <a:endParaRPr lang="en-IN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404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26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1672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004" y="1191601"/>
            <a:ext cx="5578995" cy="879928"/>
          </a:xfrm>
        </p:spPr>
        <p:txBody>
          <a:bodyPr/>
          <a:lstStyle/>
          <a:p>
            <a:r>
              <a:rPr lang="en-US" sz="4800" b="0" dirty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6605" y="2185852"/>
            <a:ext cx="469808" cy="87086"/>
            <a:chOff x="9330846" y="5054600"/>
            <a:chExt cx="676276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  <a:highlight>
                  <a:srgbClr val="FFFF00"/>
                </a:highlight>
                <a:latin typeface="Book Antiqua" panose="02040602050305030304" pitchFamily="18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  <a:highlight>
                  <a:srgbClr val="FFFF00"/>
                </a:highlight>
                <a:latin typeface="Book Antiqua" panose="02040602050305030304" pitchFamily="18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  <a:highlight>
                  <a:srgbClr val="FFFF00"/>
                </a:highlight>
                <a:latin typeface="Book Antiqua" panose="02040602050305030304" pitchFamily="18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2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  <a:highlight>
                  <a:srgbClr val="FFFF00"/>
                </a:highlight>
                <a:latin typeface="Book Antiqua" panose="02040602050305030304" pitchFamily="18" charset="0"/>
              </a:endParaRPr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203975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AD0C9D-C488-7DD0-628E-837AA42D4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6601" y="3795761"/>
            <a:ext cx="3695206" cy="276999"/>
          </a:xfrm>
        </p:spPr>
        <p:txBody>
          <a:bodyPr/>
          <a:lstStyle/>
          <a:p>
            <a:r>
              <a:rPr lang="en-US" sz="2400" dirty="0">
                <a:latin typeface="Book Antiqua" panose="02040602050305030304" pitchFamily="18" charset="0"/>
              </a:rPr>
              <a:t>Any queries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39" y="557438"/>
            <a:ext cx="10206264" cy="519294"/>
          </a:xfrm>
        </p:spPr>
        <p:txBody>
          <a:bodyPr/>
          <a:lstStyle/>
          <a:p>
            <a:pPr algn="ctr"/>
            <a:r>
              <a:rPr lang="en-US" sz="2800" dirty="0">
                <a:latin typeface="Book Antiqua" panose="02040602050305030304" pitchFamily="18" charset="0"/>
              </a:rPr>
              <a:t>MOTIVATION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0095" y="542765"/>
            <a:ext cx="548640" cy="54864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59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99EAE2-3C90-613D-1B65-458222F2D841}"/>
              </a:ext>
            </a:extLst>
          </p:cNvPr>
          <p:cNvCxnSpPr>
            <a:cxnSpLocks/>
          </p:cNvCxnSpPr>
          <p:nvPr/>
        </p:nvCxnSpPr>
        <p:spPr>
          <a:xfrm>
            <a:off x="4415245" y="984069"/>
            <a:ext cx="25516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 Placeholder 87" descr="content block 2">
            <a:extLst>
              <a:ext uri="{FF2B5EF4-FFF2-40B4-BE49-F238E27FC236}">
                <a16:creationId xmlns:a16="http://schemas.microsoft.com/office/drawing/2014/main" id="{73110DE1-EBA0-D2F5-0978-A397D9AD9274}"/>
              </a:ext>
            </a:extLst>
          </p:cNvPr>
          <p:cNvSpPr txBox="1">
            <a:spLocks/>
          </p:cNvSpPr>
          <p:nvPr/>
        </p:nvSpPr>
        <p:spPr>
          <a:xfrm>
            <a:off x="753622" y="1301593"/>
            <a:ext cx="7625585" cy="1511276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accidents are pervasive and prove to be fatal.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have developed a kind of thing which deals with the construction and working of a device for obstacle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accident are being increased due to potholes on roads </a:t>
            </a:r>
            <a:endParaRPr lang="en-US" sz="2000" dirty="0"/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F5EBA81F-5FB8-BB7B-ED6E-A8C508F9B0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98" r="5698"/>
          <a:stretch>
            <a:fillRect/>
          </a:stretch>
        </p:blipFill>
        <p:spPr>
          <a:xfrm>
            <a:off x="1029628" y="2988366"/>
            <a:ext cx="3977801" cy="3258764"/>
          </a:xfrm>
          <a:prstGeom prst="rect">
            <a:avLst/>
          </a:prstGeom>
        </p:spPr>
      </p:pic>
      <p:pic>
        <p:nvPicPr>
          <p:cNvPr id="2050" name="Picture 2" descr="Stop killer potholes from claiming lives">
            <a:extLst>
              <a:ext uri="{FF2B5EF4-FFF2-40B4-BE49-F238E27FC236}">
                <a16:creationId xmlns:a16="http://schemas.microsoft.com/office/drawing/2014/main" id="{7500A481-6113-A85B-21C1-F5F62C87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18" y="2988367"/>
            <a:ext cx="4307737" cy="325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46C612-4BE9-2ADB-04B7-809BBCF1434F}"/>
              </a:ext>
            </a:extLst>
          </p:cNvPr>
          <p:cNvSpPr txBox="1"/>
          <p:nvPr/>
        </p:nvSpPr>
        <p:spPr>
          <a:xfrm>
            <a:off x="9566805" y="3669268"/>
            <a:ext cx="198596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830D0-4709-E43F-D19C-FA5D38AD8583}"/>
              </a:ext>
            </a:extLst>
          </p:cNvPr>
          <p:cNvSpPr/>
          <p:nvPr/>
        </p:nvSpPr>
        <p:spPr>
          <a:xfrm>
            <a:off x="-8709" y="-5707"/>
            <a:ext cx="12192000" cy="7992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/>
              <a:t>LITERETURE  SURVEY</a:t>
            </a:r>
            <a:endParaRPr lang="en-US" sz="3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3BA33-B28B-F805-CA73-E316C3842D2E}"/>
              </a:ext>
            </a:extLst>
          </p:cNvPr>
          <p:cNvSpPr txBox="1"/>
          <p:nvPr/>
        </p:nvSpPr>
        <p:spPr>
          <a:xfrm>
            <a:off x="551384" y="4941168"/>
            <a:ext cx="1224136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Novelty</a:t>
            </a:r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3F86DE-0EE5-B079-7574-F056357BB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30484"/>
              </p:ext>
            </p:extLst>
          </p:nvPr>
        </p:nvGraphicFramePr>
        <p:xfrm>
          <a:off x="108292" y="1009188"/>
          <a:ext cx="11953326" cy="5705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48">
                  <a:extLst>
                    <a:ext uri="{9D8B030D-6E8A-4147-A177-3AD203B41FA5}">
                      <a16:colId xmlns:a16="http://schemas.microsoft.com/office/drawing/2014/main" val="2203448789"/>
                    </a:ext>
                  </a:extLst>
                </a:gridCol>
                <a:gridCol w="3614548">
                  <a:extLst>
                    <a:ext uri="{9D8B030D-6E8A-4147-A177-3AD203B41FA5}">
                      <a16:colId xmlns:a16="http://schemas.microsoft.com/office/drawing/2014/main" val="159665208"/>
                    </a:ext>
                  </a:extLst>
                </a:gridCol>
                <a:gridCol w="3472801">
                  <a:extLst>
                    <a:ext uri="{9D8B030D-6E8A-4147-A177-3AD203B41FA5}">
                      <a16:colId xmlns:a16="http://schemas.microsoft.com/office/drawing/2014/main" val="2922528691"/>
                    </a:ext>
                  </a:extLst>
                </a:gridCol>
                <a:gridCol w="3661129">
                  <a:extLst>
                    <a:ext uri="{9D8B030D-6E8A-4147-A177-3AD203B41FA5}">
                      <a16:colId xmlns:a16="http://schemas.microsoft.com/office/drawing/2014/main" val="2138829390"/>
                    </a:ext>
                  </a:extLst>
                </a:gridCol>
              </a:tblGrid>
              <a:tr h="13388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Reference</a:t>
                      </a:r>
                      <a:r>
                        <a:rPr lang="en-US" baseline="0" dirty="0"/>
                        <a:t> number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solidFill>
                      <a:srgbClr val="263E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Publication /patent title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solidFill>
                      <a:srgbClr val="263E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Advantages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solidFill>
                      <a:srgbClr val="263E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Disadvantages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rgbClr val="263E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12655"/>
                  </a:ext>
                </a:extLst>
              </a:tr>
              <a:tr h="166333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[1]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Sensors for obstacle Detection in traffic scene situation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Got an idea about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combined use of different types of sensors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algorithms 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designed to reliably detect and warn for any obstacle that can appear in front of the car.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73048"/>
                  </a:ext>
                </a:extLst>
              </a:tr>
              <a:tr h="1351461">
                <a:tc>
                  <a:txBody>
                    <a:bodyPr/>
                    <a:lstStyle/>
                    <a:p>
                      <a:r>
                        <a:rPr lang="en-US" dirty="0"/>
                        <a:t>[2]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Review of Vision-Based On-Board Obstacle Detection and Distance Estimation in Railways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Clarity about the three aspects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rail track extraction, detection of obstacles and estimation of distances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proper discussion of the distance estimation in railways.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600536"/>
                  </a:ext>
                </a:extLst>
              </a:tr>
              <a:tr h="1351461">
                <a:tc>
                  <a:txBody>
                    <a:bodyPr/>
                    <a:lstStyle/>
                    <a:p>
                      <a:r>
                        <a:rPr lang="en-US" dirty="0"/>
                        <a:t>[3]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Obstacle detection using ultrasonic sensor for a moving robot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Learned about the different applications when designing moving robot.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clarity on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a moving robot.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93" y="435444"/>
            <a:ext cx="6891564" cy="548641"/>
          </a:xfrm>
        </p:spPr>
        <p:txBody>
          <a:bodyPr/>
          <a:lstStyle/>
          <a:p>
            <a:r>
              <a:rPr lang="en-US" sz="3200" b="0" u="sng" dirty="0">
                <a:latin typeface="Andalus" panose="02020603050405020304" pitchFamily="18" charset="-78"/>
                <a:cs typeface="Andalus" panose="02020603050405020304" pitchFamily="18" charset="-78"/>
              </a:rPr>
              <a:t>Components Required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58655CA9-7AEB-1F2B-9948-1D37FF1F5E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029" r="27029"/>
          <a:stretch>
            <a:fillRect/>
          </a:stretch>
        </p:blipFill>
        <p:spPr/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F46CD5D-110D-2D87-0566-195A1BB9A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62996" y="0"/>
            <a:ext cx="6736923" cy="6858000"/>
            <a:chOff x="1826589" y="0"/>
            <a:chExt cx="7388298" cy="6858000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87F47BE-B4A9-4853-90DC-AE33BB182F3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C0021A4-E0DA-169A-9191-80E50FC64DBD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3A82655C-6214-91D4-AB49-F98D314D1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3" name="Text Placeholder 111">
            <a:extLst>
              <a:ext uri="{FF2B5EF4-FFF2-40B4-BE49-F238E27FC236}">
                <a16:creationId xmlns:a16="http://schemas.microsoft.com/office/drawing/2014/main" id="{37046E6E-4838-BD8B-9C13-FD7A17396709}"/>
              </a:ext>
            </a:extLst>
          </p:cNvPr>
          <p:cNvSpPr txBox="1">
            <a:spLocks/>
          </p:cNvSpPr>
          <p:nvPr/>
        </p:nvSpPr>
        <p:spPr>
          <a:xfrm>
            <a:off x="1653321" y="1391120"/>
            <a:ext cx="2289842" cy="756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Board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113">
            <a:extLst>
              <a:ext uri="{FF2B5EF4-FFF2-40B4-BE49-F238E27FC236}">
                <a16:creationId xmlns:a16="http://schemas.microsoft.com/office/drawing/2014/main" id="{299663FF-B000-56E9-B726-234583DF5DB8}"/>
              </a:ext>
            </a:extLst>
          </p:cNvPr>
          <p:cNvSpPr txBox="1">
            <a:spLocks/>
          </p:cNvSpPr>
          <p:nvPr/>
        </p:nvSpPr>
        <p:spPr>
          <a:xfrm>
            <a:off x="1722966" y="2586507"/>
            <a:ext cx="2193021" cy="8605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</p:txBody>
      </p:sp>
      <p:sp>
        <p:nvSpPr>
          <p:cNvPr id="65" name="Text Placeholder 115">
            <a:extLst>
              <a:ext uri="{FF2B5EF4-FFF2-40B4-BE49-F238E27FC236}">
                <a16:creationId xmlns:a16="http://schemas.microsoft.com/office/drawing/2014/main" id="{B18758C6-FDC1-2173-3D98-AEE4D0568433}"/>
              </a:ext>
            </a:extLst>
          </p:cNvPr>
          <p:cNvSpPr txBox="1">
            <a:spLocks/>
          </p:cNvSpPr>
          <p:nvPr/>
        </p:nvSpPr>
        <p:spPr>
          <a:xfrm>
            <a:off x="1722965" y="3799602"/>
            <a:ext cx="2162389" cy="8605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Sensor HC-05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 Placeholder 117">
            <a:extLst>
              <a:ext uri="{FF2B5EF4-FFF2-40B4-BE49-F238E27FC236}">
                <a16:creationId xmlns:a16="http://schemas.microsoft.com/office/drawing/2014/main" id="{9203A19F-DC3F-5E2A-BBD9-CACB80573208}"/>
              </a:ext>
            </a:extLst>
          </p:cNvPr>
          <p:cNvSpPr txBox="1">
            <a:spLocks/>
          </p:cNvSpPr>
          <p:nvPr/>
        </p:nvSpPr>
        <p:spPr>
          <a:xfrm>
            <a:off x="1723206" y="5196093"/>
            <a:ext cx="2098038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 Placeholder 109">
            <a:extLst>
              <a:ext uri="{FF2B5EF4-FFF2-40B4-BE49-F238E27FC236}">
                <a16:creationId xmlns:a16="http://schemas.microsoft.com/office/drawing/2014/main" id="{2208E669-32A6-4E73-F69F-030EB70C2146}"/>
              </a:ext>
            </a:extLst>
          </p:cNvPr>
          <p:cNvSpPr txBox="1">
            <a:spLocks/>
          </p:cNvSpPr>
          <p:nvPr/>
        </p:nvSpPr>
        <p:spPr>
          <a:xfrm>
            <a:off x="5584687" y="1396625"/>
            <a:ext cx="2098038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ADXL-345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 Placeholder 107">
            <a:extLst>
              <a:ext uri="{FF2B5EF4-FFF2-40B4-BE49-F238E27FC236}">
                <a16:creationId xmlns:a16="http://schemas.microsoft.com/office/drawing/2014/main" id="{C23EAB6D-071B-7500-20A6-65071CA611EC}"/>
              </a:ext>
            </a:extLst>
          </p:cNvPr>
          <p:cNvSpPr txBox="1">
            <a:spLocks/>
          </p:cNvSpPr>
          <p:nvPr/>
        </p:nvSpPr>
        <p:spPr>
          <a:xfrm>
            <a:off x="5584687" y="2560382"/>
            <a:ext cx="2098038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Gear Motor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 Placeholder 105">
            <a:extLst>
              <a:ext uri="{FF2B5EF4-FFF2-40B4-BE49-F238E27FC236}">
                <a16:creationId xmlns:a16="http://schemas.microsoft.com/office/drawing/2014/main" id="{C917AF99-113E-36F1-CAA0-D0D7CEFC3B2B}"/>
              </a:ext>
            </a:extLst>
          </p:cNvPr>
          <p:cNvSpPr txBox="1">
            <a:spLocks/>
          </p:cNvSpPr>
          <p:nvPr/>
        </p:nvSpPr>
        <p:spPr>
          <a:xfrm>
            <a:off x="5631518" y="3559823"/>
            <a:ext cx="2473565" cy="1000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Tzone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12V 1.3AH LEAD ACID BATTERY </a:t>
            </a:r>
          </a:p>
        </p:txBody>
      </p:sp>
      <p:sp>
        <p:nvSpPr>
          <p:cNvPr id="70" name="Text Placeholder 103">
            <a:extLst>
              <a:ext uri="{FF2B5EF4-FFF2-40B4-BE49-F238E27FC236}">
                <a16:creationId xmlns:a16="http://schemas.microsoft.com/office/drawing/2014/main" id="{247889B8-5C41-7F64-911D-CC031719A0DC}"/>
              </a:ext>
            </a:extLst>
          </p:cNvPr>
          <p:cNvSpPr txBox="1">
            <a:spLocks/>
          </p:cNvSpPr>
          <p:nvPr/>
        </p:nvSpPr>
        <p:spPr>
          <a:xfrm>
            <a:off x="5631519" y="5082159"/>
            <a:ext cx="2098038" cy="12866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Chassis: body part, wheels, etc.,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Picture Placeholder 44">
            <a:extLst>
              <a:ext uri="{FF2B5EF4-FFF2-40B4-BE49-F238E27FC236}">
                <a16:creationId xmlns:a16="http://schemas.microsoft.com/office/drawing/2014/main" id="{3416D067-5041-50A4-67C6-D17DA1F3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84" r="6784"/>
          <a:stretch>
            <a:fillRect/>
          </a:stretch>
        </p:blipFill>
        <p:spPr>
          <a:xfrm>
            <a:off x="499816" y="1097957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72" name="Picture Placeholder 46">
            <a:extLst>
              <a:ext uri="{FF2B5EF4-FFF2-40B4-BE49-F238E27FC236}">
                <a16:creationId xmlns:a16="http://schemas.microsoft.com/office/drawing/2014/main" id="{F8704857-0ABE-8DAD-25D4-5FA55813C9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84" r="6784"/>
          <a:stretch>
            <a:fillRect/>
          </a:stretch>
        </p:blipFill>
        <p:spPr>
          <a:xfrm>
            <a:off x="499816" y="2258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73" name="Picture Placeholder 54">
            <a:extLst>
              <a:ext uri="{FF2B5EF4-FFF2-40B4-BE49-F238E27FC236}">
                <a16:creationId xmlns:a16="http://schemas.microsoft.com/office/drawing/2014/main" id="{7E2494D0-B70F-2635-F7BA-1DA2DF11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84" r="6784"/>
          <a:stretch>
            <a:fillRect/>
          </a:stretch>
        </p:blipFill>
        <p:spPr>
          <a:xfrm>
            <a:off x="506964" y="3432737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76" name="Picture Placeholder 52">
            <a:extLst>
              <a:ext uri="{FF2B5EF4-FFF2-40B4-BE49-F238E27FC236}">
                <a16:creationId xmlns:a16="http://schemas.microsoft.com/office/drawing/2014/main" id="{D5518785-D922-ED68-44EF-DC2C5A1D84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588" r="17588"/>
          <a:stretch>
            <a:fillRect/>
          </a:stretch>
        </p:blipFill>
        <p:spPr>
          <a:xfrm>
            <a:off x="4257761" y="227435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78" name="Picture Placeholder 50">
            <a:extLst>
              <a:ext uri="{FF2B5EF4-FFF2-40B4-BE49-F238E27FC236}">
                <a16:creationId xmlns:a16="http://schemas.microsoft.com/office/drawing/2014/main" id="{DB013C7A-919F-2BA8-6084-D2DA145304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564" r="17564"/>
          <a:stretch>
            <a:fillRect/>
          </a:stretch>
        </p:blipFill>
        <p:spPr>
          <a:xfrm>
            <a:off x="4289936" y="4914633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F28FF-01AA-7DA3-CCB8-CD48DDAA6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05" y="4877621"/>
            <a:ext cx="1111442" cy="1228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A1227-7AFF-AAA2-4DAC-AB6C97516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2512" y="3531954"/>
            <a:ext cx="1245993" cy="1034215"/>
          </a:xfrm>
          <a:prstGeom prst="rect">
            <a:avLst/>
          </a:prstGeom>
        </p:spPr>
      </p:pic>
      <p:pic>
        <p:nvPicPr>
          <p:cNvPr id="1026" name="Picture 2" descr="Accelerometer Sensor">
            <a:extLst>
              <a:ext uri="{FF2B5EF4-FFF2-40B4-BE49-F238E27FC236}">
                <a16:creationId xmlns:a16="http://schemas.microsoft.com/office/drawing/2014/main" id="{1D35370E-7318-E279-F513-35A8FD59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98" y="1189415"/>
            <a:ext cx="1068271" cy="10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E6C56-325E-2CB5-8CCC-5A46AAE17E54}"/>
              </a:ext>
            </a:extLst>
          </p:cNvPr>
          <p:cNvSpPr txBox="1"/>
          <p:nvPr/>
        </p:nvSpPr>
        <p:spPr>
          <a:xfrm>
            <a:off x="435429" y="212790"/>
            <a:ext cx="291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latin typeface="Andalus" panose="02020603050405020304" pitchFamily="18" charset="-78"/>
                <a:cs typeface="Andalus" panose="02020603050405020304" pitchFamily="18" charset="-78"/>
              </a:rPr>
              <a:t>Block Diagram</a:t>
            </a:r>
            <a:endParaRPr lang="en-US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69D5E-493E-8724-119D-4020B56C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86" y="836528"/>
            <a:ext cx="10562154" cy="58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787" y="1176413"/>
            <a:ext cx="548640" cy="54864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353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8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3181-4DC4-5DDD-78FC-D7EDCF47E90A}"/>
              </a:ext>
            </a:extLst>
          </p:cNvPr>
          <p:cNvSpPr txBox="1"/>
          <p:nvPr/>
        </p:nvSpPr>
        <p:spPr>
          <a:xfrm>
            <a:off x="524787" y="2612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anose="02020603050405020304" pitchFamily="18" charset="-78"/>
                <a:ea typeface="+mj-ea"/>
                <a:cs typeface="Andalus" panose="02020603050405020304" pitchFamily="18" charset="-78"/>
              </a:rPr>
              <a:t>Implementation</a:t>
            </a:r>
            <a:endParaRPr lang="en-US" sz="1200" dirty="0"/>
          </a:p>
        </p:txBody>
      </p:sp>
      <p:sp>
        <p:nvSpPr>
          <p:cNvPr id="41" name="Text Placeholder 22" descr="content block 1">
            <a:extLst>
              <a:ext uri="{FF2B5EF4-FFF2-40B4-BE49-F238E27FC236}">
                <a16:creationId xmlns:a16="http://schemas.microsoft.com/office/drawing/2014/main" id="{8342778E-5958-F722-0E8A-B51405CE7E6A}"/>
              </a:ext>
            </a:extLst>
          </p:cNvPr>
          <p:cNvSpPr txBox="1">
            <a:spLocks/>
          </p:cNvSpPr>
          <p:nvPr/>
        </p:nvSpPr>
        <p:spPr>
          <a:xfrm>
            <a:off x="649221" y="2276285"/>
            <a:ext cx="5971566" cy="2696309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using Arduino UNO Board and ADXL – 345 Sensor we have implemented this and observed the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 gives the reading of acceleration of three axis in 13 bit, but Arduino can process 8 bit data thats why we send the data in two goes.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print the output of the data given by ADXL345 in the format of x, y, z. whose 1 unit reading is equivalent to 1g(9.81m/s^2)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1CC83D-D1BE-4B47-4CCD-AB3012488927}"/>
              </a:ext>
            </a:extLst>
          </p:cNvPr>
          <p:cNvSpPr txBox="1"/>
          <p:nvPr/>
        </p:nvSpPr>
        <p:spPr>
          <a:xfrm>
            <a:off x="1471740" y="1176413"/>
            <a:ext cx="4624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 Health Monitoring of </a:t>
            </a:r>
          </a:p>
          <a:p>
            <a:pPr algn="ctr"/>
            <a:r>
              <a:rPr lang="en-US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Surface using Sensors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D46C0D09-22A7-798C-9CC4-DBD9214320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3966" r="23966"/>
          <a:stretch>
            <a:fillRect/>
          </a:stretch>
        </p:blipFill>
        <p:spPr>
          <a:xfrm>
            <a:off x="6835775" y="0"/>
            <a:ext cx="5356225" cy="6858000"/>
          </a:xfr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4D0378-69C8-09B1-C01C-2D15C151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5063" y="0"/>
            <a:ext cx="3796937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A33494-A1BD-5816-B7D5-756088F8D7D6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D935856-C11F-317E-26E1-7CC7933BE199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EC7B18E-2474-C273-5AA5-821A7776FD0F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06FAC6E-0E94-96B2-43C8-4CED3A44BEA6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D2FE19A-7EF3-0CC0-5B9B-FDF4E401B91A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2A52636-91FA-149D-E519-2F9387DFC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250" y="4546946"/>
            <a:ext cx="3672635" cy="174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943654D-FE7A-E36D-40B4-57421E24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9" y="798058"/>
            <a:ext cx="10598505" cy="5885521"/>
          </a:xfrm>
          <a:prstGeom prst="rect">
            <a:avLst/>
          </a:prstGeom>
        </p:spPr>
      </p:pic>
      <p:sp>
        <p:nvSpPr>
          <p:cNvPr id="20" name="Title 3" descr="Title">
            <a:extLst>
              <a:ext uri="{FF2B5EF4-FFF2-40B4-BE49-F238E27FC236}">
                <a16:creationId xmlns:a16="http://schemas.microsoft.com/office/drawing/2014/main" id="{6E4D802A-6654-8A88-B2E1-C2762A128E9D}"/>
              </a:ext>
            </a:extLst>
          </p:cNvPr>
          <p:cNvSpPr txBox="1">
            <a:spLocks/>
          </p:cNvSpPr>
          <p:nvPr/>
        </p:nvSpPr>
        <p:spPr>
          <a:xfrm>
            <a:off x="949416" y="278764"/>
            <a:ext cx="10206264" cy="519294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Book Antiqua" panose="02040602050305030304" pitchFamily="18" charset="0"/>
              </a:rPr>
              <a:t>DEVELOPED PROTOTYPE</a:t>
            </a:r>
          </a:p>
        </p:txBody>
      </p:sp>
    </p:spTree>
    <p:extLst>
      <p:ext uri="{BB962C8B-B14F-4D97-AF65-F5344CB8AC3E}">
        <p14:creationId xmlns:p14="http://schemas.microsoft.com/office/powerpoint/2010/main" val="37137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39" y="557438"/>
            <a:ext cx="10206264" cy="519294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Book Antiqua" panose="02040602050305030304" pitchFamily="18" charset="0"/>
              </a:rPr>
              <a:t>SUMMARY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99EAE2-3C90-613D-1B65-458222F2D841}"/>
              </a:ext>
            </a:extLst>
          </p:cNvPr>
          <p:cNvCxnSpPr>
            <a:cxnSpLocks/>
          </p:cNvCxnSpPr>
          <p:nvPr/>
        </p:nvCxnSpPr>
        <p:spPr>
          <a:xfrm>
            <a:off x="4754880" y="992777"/>
            <a:ext cx="1872343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itle 3" descr="Title">
            <a:extLst>
              <a:ext uri="{FF2B5EF4-FFF2-40B4-BE49-F238E27FC236}">
                <a16:creationId xmlns:a16="http://schemas.microsoft.com/office/drawing/2014/main" id="{17559B4A-8701-952C-6B24-DBCADF0A083C}"/>
              </a:ext>
            </a:extLst>
          </p:cNvPr>
          <p:cNvSpPr txBox="1">
            <a:spLocks/>
          </p:cNvSpPr>
          <p:nvPr/>
        </p:nvSpPr>
        <p:spPr>
          <a:xfrm>
            <a:off x="4049643" y="2566973"/>
            <a:ext cx="2377440" cy="519294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  <a:latin typeface="Book Antiqua" panose="02040602050305030304" pitchFamily="18" charset="0"/>
              </a:rPr>
              <a:t>               </a:t>
            </a:r>
          </a:p>
        </p:txBody>
      </p:sp>
      <p:sp>
        <p:nvSpPr>
          <p:cNvPr id="38" name="Title 3" descr="Title">
            <a:extLst>
              <a:ext uri="{FF2B5EF4-FFF2-40B4-BE49-F238E27FC236}">
                <a16:creationId xmlns:a16="http://schemas.microsoft.com/office/drawing/2014/main" id="{9ABB249B-066E-9984-33D4-D24C299BA95E}"/>
              </a:ext>
            </a:extLst>
          </p:cNvPr>
          <p:cNvSpPr txBox="1">
            <a:spLocks/>
          </p:cNvSpPr>
          <p:nvPr/>
        </p:nvSpPr>
        <p:spPr>
          <a:xfrm>
            <a:off x="7186286" y="2558263"/>
            <a:ext cx="2277487" cy="519294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rgbClr val="FFC000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28F7BE-FF10-1BBE-69B6-A6ACD5FEEB83}"/>
              </a:ext>
            </a:extLst>
          </p:cNvPr>
          <p:cNvSpPr txBox="1"/>
          <p:nvPr/>
        </p:nvSpPr>
        <p:spPr>
          <a:xfrm>
            <a:off x="2353542" y="1628544"/>
            <a:ext cx="6511783" cy="463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proposed outcome deals with the construction and working of a device for obstacle detection.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proposed system automatically turns left and right on detecting obstacles using ultrasonic sensors and Bluetooth sensor which are  connected through IoT.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focus is to make the vehicle secure and to ensure the safety of the driver and passengers.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an out come for Structural Health Monitoring Systems</a:t>
            </a:r>
          </a:p>
        </p:txBody>
      </p:sp>
    </p:spTree>
    <p:extLst>
      <p:ext uri="{BB962C8B-B14F-4D97-AF65-F5344CB8AC3E}">
        <p14:creationId xmlns:p14="http://schemas.microsoft.com/office/powerpoint/2010/main" val="135597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787" y="1176413"/>
            <a:ext cx="548640" cy="54864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353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8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3181-4DC4-5DDD-78FC-D7EDCF47E90A}"/>
              </a:ext>
            </a:extLst>
          </p:cNvPr>
          <p:cNvSpPr txBox="1"/>
          <p:nvPr/>
        </p:nvSpPr>
        <p:spPr>
          <a:xfrm>
            <a:off x="524787" y="2612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anose="02020603050405020304" pitchFamily="18" charset="-78"/>
                <a:ea typeface="+mj-ea"/>
                <a:cs typeface="Andalus" panose="02020603050405020304" pitchFamily="18" charset="-78"/>
              </a:rPr>
              <a:t>Future </a:t>
            </a:r>
            <a:r>
              <a:rPr lang="en-US" sz="3600" u="sng" dirty="0">
                <a:solidFill>
                  <a:srgbClr val="000000"/>
                </a:solidFill>
                <a:latin typeface="Andalus" panose="02020603050405020304" pitchFamily="18" charset="-78"/>
                <a:ea typeface="+mj-ea"/>
                <a:cs typeface="Andalus" panose="02020603050405020304" pitchFamily="18" charset="-78"/>
              </a:rPr>
              <a:t>Scope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dalus" panose="02020603050405020304" pitchFamily="18" charset="-78"/>
                <a:ea typeface="+mj-ea"/>
                <a:cs typeface="Andalus" panose="02020603050405020304" pitchFamily="18" charset="-78"/>
              </a:rPr>
              <a:t> </a:t>
            </a:r>
            <a:endParaRPr lang="en-US" sz="1200" dirty="0"/>
          </a:p>
        </p:txBody>
      </p:sp>
      <p:sp>
        <p:nvSpPr>
          <p:cNvPr id="41" name="Text Placeholder 22" descr="content block 1">
            <a:extLst>
              <a:ext uri="{FF2B5EF4-FFF2-40B4-BE49-F238E27FC236}">
                <a16:creationId xmlns:a16="http://schemas.microsoft.com/office/drawing/2014/main" id="{8342778E-5958-F722-0E8A-B51405CE7E6A}"/>
              </a:ext>
            </a:extLst>
          </p:cNvPr>
          <p:cNvSpPr txBox="1">
            <a:spLocks/>
          </p:cNvSpPr>
          <p:nvPr/>
        </p:nvSpPr>
        <p:spPr>
          <a:xfrm>
            <a:off x="632456" y="2756644"/>
            <a:ext cx="6096000" cy="2924943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research can be carried out to analyze the mobile phone sensors data during road journey.</a:t>
            </a:r>
          </a:p>
          <a:p>
            <a:endParaRPr lang="en-US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android applications can be Implemented for safety of drivers so they be careful to avoid mishaps.</a:t>
            </a:r>
          </a:p>
          <a:p>
            <a:endParaRPr lang="en-US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study can also explore to monitor structural health of roads.</a:t>
            </a:r>
          </a:p>
          <a:p>
            <a:endParaRPr lang="en-US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147E2A9-289B-7279-1485-D82D45AB8C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0949" r="10949"/>
          <a:stretch>
            <a:fillRect/>
          </a:stretch>
        </p:blipFill>
        <p:spPr/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D84F0CE-4B05-85F0-3CC2-6FC52C1C2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6125" y="0"/>
            <a:ext cx="5362313" cy="6858000"/>
            <a:chOff x="-3740" y="0"/>
            <a:chExt cx="6208649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253BE4-5750-A7E2-5BA4-4FFC139437D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161FAB-C67C-192D-D1B7-A3B293D58E84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1CC83D-D1BE-4B47-4CCD-AB3012488927}"/>
              </a:ext>
            </a:extLst>
          </p:cNvPr>
          <p:cNvSpPr txBox="1"/>
          <p:nvPr/>
        </p:nvSpPr>
        <p:spPr>
          <a:xfrm>
            <a:off x="1471740" y="1176413"/>
            <a:ext cx="4624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 Health Monitoring of </a:t>
            </a:r>
          </a:p>
          <a:p>
            <a:pPr algn="ctr"/>
            <a:r>
              <a:rPr lang="en-US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 Surface using Sensors</a:t>
            </a:r>
          </a:p>
        </p:txBody>
      </p:sp>
    </p:spTree>
    <p:extLst>
      <p:ext uri="{BB962C8B-B14F-4D97-AF65-F5344CB8AC3E}">
        <p14:creationId xmlns:p14="http://schemas.microsoft.com/office/powerpoint/2010/main" val="301349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win32_updated.potx" id="{A4A0EA2A-97B2-410A-8D7A-6FADB82D2E12}" vid="{BA420F86-D112-4462-A780-945ECA68E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812</TotalTime>
  <Words>739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Andalus</vt:lpstr>
      <vt:lpstr>Arial</vt:lpstr>
      <vt:lpstr>Book Antiqua</vt:lpstr>
      <vt:lpstr>Calibri</vt:lpstr>
      <vt:lpstr>Calibri Light</vt:lpstr>
      <vt:lpstr>Corbel</vt:lpstr>
      <vt:lpstr>Times New Roman</vt:lpstr>
      <vt:lpstr>Verdana</vt:lpstr>
      <vt:lpstr>Office Theme</vt:lpstr>
      <vt:lpstr>PowerPoint Presentation</vt:lpstr>
      <vt:lpstr>MOTIVATION</vt:lpstr>
      <vt:lpstr>PowerPoint Presentation</vt:lpstr>
      <vt:lpstr>Components Required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Transportation: Unleashing the Power of IoT in Automated Vehicles with Intelligent Obstacle Avoidance"</dc:title>
  <dc:creator>P.PRUDHVI KRISHNA</dc:creator>
  <cp:lastModifiedBy>P.PRUDHVI KRISHNA</cp:lastModifiedBy>
  <cp:revision>2</cp:revision>
  <dcterms:created xsi:type="dcterms:W3CDTF">2023-05-26T09:31:25Z</dcterms:created>
  <dcterms:modified xsi:type="dcterms:W3CDTF">2024-03-06T17:40:34Z</dcterms:modified>
</cp:coreProperties>
</file>